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0.xml" ContentType="application/vnd.openxmlformats-officedocument.presentationml.tags+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21" r:id="rId4"/>
    <p:sldMasterId id="2147483738" r:id="rId5"/>
    <p:sldMasterId id="2147483743" r:id="rId6"/>
    <p:sldMasterId id="2147483767" r:id="rId7"/>
  </p:sldMasterIdLst>
  <p:notesMasterIdLst>
    <p:notesMasterId r:id="rId37"/>
  </p:notesMasterIdLst>
  <p:handoutMasterIdLst>
    <p:handoutMasterId r:id="rId38"/>
  </p:handout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5" r:id="rId32"/>
    <p:sldId id="286" r:id="rId33"/>
    <p:sldId id="280" r:id="rId34"/>
    <p:sldId id="281" r:id="rId35"/>
    <p:sldId id="282" r:id="rId36"/>
  </p:sldIdLst>
  <p:sldSz cx="9144000" cy="6858000" type="screen4x3"/>
  <p:notesSz cx="7315200" cy="9601200"/>
  <p:embeddedFontLst>
    <p:embeddedFont>
      <p:font typeface="Calibri" panose="020F0502020204030204" pitchFamily="34" charset="0"/>
      <p:regular r:id="rId39"/>
      <p:bold r:id="rId40"/>
      <p:italic r:id="rId41"/>
      <p:boldItalic r:id="rId42"/>
    </p:embeddedFont>
    <p:embeddedFont>
      <p:font typeface="Candara" panose="020E0502030303020204" pitchFamily="34" charset="0"/>
      <p:regular r:id="rId43"/>
      <p:bold r:id="rId44"/>
      <p:italic r:id="rId45"/>
      <p:boldItalic r:id="rId46"/>
    </p:embeddedFont>
    <p:embeddedFont>
      <p:font typeface="Georgia" panose="02040502050405020303" pitchFamily="18" charset="0"/>
      <p:regular r:id="rId47"/>
      <p:bold r:id="rId48"/>
      <p:italic r:id="rId49"/>
      <p:boldItalic r:id="rId50"/>
    </p:embeddedFont>
    <p:embeddedFont>
      <p:font typeface="Verdana" panose="020B0604030504040204" pitchFamily="34" charset="0"/>
      <p:regular r:id="rId51"/>
      <p:bold r:id="rId52"/>
      <p:italic r:id="rId53"/>
      <p:boldItalic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49">
          <p15:clr>
            <a:srgbClr val="A4A3A4"/>
          </p15:clr>
        </p15:guide>
      </p15:sldGuideLst>
    </p:ext>
    <p:ext uri="{2D200454-40CA-4A62-9FC3-DE9A4176ACB9}">
      <p15:notesGuideLst xmlns:p15="http://schemas.microsoft.com/office/powerpoint/2012/main">
        <p15:guide id="1" orient="horz" pos="2929">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78" autoAdjust="0"/>
    <p:restoredTop sz="86486" autoAdjust="0"/>
  </p:normalViewPr>
  <p:slideViewPr>
    <p:cSldViewPr snapToGrid="0" showGuides="1">
      <p:cViewPr varScale="1">
        <p:scale>
          <a:sx n="45" d="100"/>
          <a:sy n="45" d="100"/>
        </p:scale>
        <p:origin x="1336" y="36"/>
      </p:cViewPr>
      <p:guideLst>
        <p:guide orient="horz" pos="2160"/>
        <p:guide pos="2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116" d="100"/>
          <a:sy n="116" d="100"/>
        </p:scale>
        <p:origin x="-288" y="-2104"/>
      </p:cViewPr>
      <p:guideLst>
        <p:guide orient="horz" pos="2929"/>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font" Target="fonts/font1.fntdata"/><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handoutMaster" Target="handoutMasters/handoutMaster1.xml"/><Relationship Id="rId46" Type="http://schemas.openxmlformats.org/officeDocument/2006/relationships/font" Target="fonts/font8.fntdata"/><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font" Target="fonts/font11.fntdata"/><Relationship Id="rId57"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font" Target="fonts/font6.fntdata"/><Relationship Id="rId52" Type="http://schemas.openxmlformats.org/officeDocument/2006/relationships/font" Target="fonts/font14.fntdata"/><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font" Target="fonts/font13.fntdata"/><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DB228672-4337-41E0-A109-2BF6C0A0EED5}" type="datetimeFigureOut">
              <a:rPr lang="en-US" smtClean="0"/>
              <a:pPr/>
              <a:t>9/26/2018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r>
              <a:rPr lang="en-US"/>
              <a:t>Page XX-#</a:t>
            </a:r>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281261869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193925" y="720725"/>
            <a:ext cx="4800600" cy="3600450"/>
          </a:xfrm>
          <a:prstGeom prst="rect">
            <a:avLst/>
          </a:prstGeom>
          <a:noFill/>
          <a:ln w="12700">
            <a:solidFill>
              <a:prstClr val="black"/>
            </a:solidFill>
          </a:ln>
        </p:spPr>
        <p:txBody>
          <a:bodyPr vert="horz" lIns="96661" tIns="48331" rIns="96661" bIns="48331" rtlCol="0" anchor="ctr"/>
          <a:lstStyle/>
          <a:p>
            <a:r>
              <a:rPr lang="en-US" dirty="0"/>
              <a:t>text</a:t>
            </a:r>
          </a:p>
        </p:txBody>
      </p:sp>
      <p:sp>
        <p:nvSpPr>
          <p:cNvPr id="5" name="Notes Placeholder 4"/>
          <p:cNvSpPr>
            <a:spLocks noGrp="1"/>
          </p:cNvSpPr>
          <p:nvPr>
            <p:ph type="body" sz="quarter" idx="3"/>
          </p:nvPr>
        </p:nvSpPr>
        <p:spPr>
          <a:xfrm>
            <a:off x="2175521" y="4447617"/>
            <a:ext cx="4892673" cy="4320540"/>
          </a:xfrm>
          <a:prstGeom prst="rect">
            <a:avLst/>
          </a:prstGeom>
        </p:spPr>
        <p:txBody>
          <a:bodyPr vert="horz" lIns="96661" tIns="48331" rIns="96661" bIns="48331"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Line 8"/>
          <p:cNvSpPr>
            <a:spLocks noChangeShapeType="1"/>
          </p:cNvSpPr>
          <p:nvPr/>
        </p:nvSpPr>
        <p:spPr bwMode="auto">
          <a:xfrm>
            <a:off x="1943333" y="480060"/>
            <a:ext cx="0" cy="8401050"/>
          </a:xfrm>
          <a:prstGeom prst="line">
            <a:avLst/>
          </a:prstGeom>
          <a:noFill/>
          <a:ln w="9525">
            <a:solidFill>
              <a:schemeClr val="tx1"/>
            </a:solidFill>
            <a:round/>
            <a:headEnd/>
            <a:tailEnd/>
          </a:ln>
          <a:effectLst/>
        </p:spPr>
        <p:txBody>
          <a:bodyPr lIns="96661" tIns="48331" rIns="96661" bIns="48331"/>
          <a:lstStyle/>
          <a:p>
            <a:endParaRPr lang="en-US"/>
          </a:p>
        </p:txBody>
      </p:sp>
      <p:sp>
        <p:nvSpPr>
          <p:cNvPr id="14" name="Text Box 9"/>
          <p:cNvSpPr txBox="1">
            <a:spLocks noChangeArrowheads="1"/>
          </p:cNvSpPr>
          <p:nvPr/>
        </p:nvSpPr>
        <p:spPr bwMode="auto">
          <a:xfrm>
            <a:off x="162560" y="753040"/>
            <a:ext cx="1706880" cy="297661"/>
          </a:xfrm>
          <a:prstGeom prst="rect">
            <a:avLst/>
          </a:prstGeom>
          <a:noFill/>
          <a:ln w="9525">
            <a:noFill/>
            <a:miter lim="800000"/>
            <a:headEnd/>
            <a:tailEnd/>
          </a:ln>
          <a:effectLst/>
        </p:spPr>
        <p:txBody>
          <a:bodyPr lIns="96661" tIns="48331" rIns="96661" bIns="48331">
            <a:spAutoFit/>
          </a:bodyPr>
          <a:lstStyle/>
          <a:p>
            <a:pPr>
              <a:spcBef>
                <a:spcPct val="50000"/>
              </a:spcBef>
            </a:pPr>
            <a:r>
              <a:rPr lang="en-US" sz="1300" b="1" dirty="0">
                <a:latin typeface="Arial" pitchFamily="34" charset="0"/>
                <a:cs typeface="Arial" pitchFamily="34" charset="0"/>
              </a:rPr>
              <a:t>Instructor Notes:</a:t>
            </a:r>
          </a:p>
        </p:txBody>
      </p:sp>
      <p:sp>
        <p:nvSpPr>
          <p:cNvPr id="11" name="Rectangle 14"/>
          <p:cNvSpPr>
            <a:spLocks noChangeArrowheads="1"/>
          </p:cNvSpPr>
          <p:nvPr/>
        </p:nvSpPr>
        <p:spPr bwMode="auto">
          <a:xfrm>
            <a:off x="257387" y="160021"/>
            <a:ext cx="6934201" cy="325041"/>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300" b="1" dirty="0">
                <a:latin typeface="Candara" pitchFamily="34" charset="0"/>
                <a:cs typeface="Arial" pitchFamily="34" charset="0"/>
              </a:rPr>
              <a:t>UNIX                                               			        AWK Programming		</a:t>
            </a:r>
            <a:endParaRPr lang="en-US" b="1" dirty="0">
              <a:latin typeface="Candara" pitchFamily="34" charset="0"/>
              <a:cs typeface="Arial" pitchFamily="34" charset="0"/>
            </a:endParaRPr>
          </a:p>
        </p:txBody>
      </p:sp>
      <p:sp>
        <p:nvSpPr>
          <p:cNvPr id="12" name="Rectangle 14"/>
          <p:cNvSpPr>
            <a:spLocks noChangeArrowheads="1"/>
          </p:cNvSpPr>
          <p:nvPr/>
        </p:nvSpPr>
        <p:spPr bwMode="auto">
          <a:xfrm>
            <a:off x="4226979" y="9020610"/>
            <a:ext cx="2946699" cy="470647"/>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100" dirty="0">
                <a:latin typeface="Candara" pitchFamily="34" charset="0"/>
                <a:cs typeface="Arial" pitchFamily="34" charset="0"/>
              </a:rPr>
              <a:t>		 Page 08-</a:t>
            </a:r>
            <a:fld id="{BD9FB300-F9DC-4669-88F4-967ABA23CC04}" type="slidenum">
              <a:rPr lang="en-US" sz="1100" smtClean="0">
                <a:latin typeface="Candara" pitchFamily="34" charset="0"/>
                <a:cs typeface="Arial" pitchFamily="34" charset="0"/>
              </a:rPr>
              <a:pPr marL="0" marR="0" indent="0" algn="l" defTabSz="966612" rtl="0" eaLnBrk="1" fontAlgn="auto" latinLnBrk="0" hangingPunct="1">
                <a:lnSpc>
                  <a:spcPct val="100000"/>
                </a:lnSpc>
                <a:spcBef>
                  <a:spcPts val="0"/>
                </a:spcBef>
                <a:spcAft>
                  <a:spcPts val="0"/>
                </a:spcAft>
                <a:buClrTx/>
                <a:buSzTx/>
                <a:buFontTx/>
                <a:buNone/>
                <a:tabLst/>
                <a:defRPr/>
              </a:pPr>
              <a:t>‹#›</a:t>
            </a:fld>
            <a:r>
              <a:rPr lang="en-US" sz="1100" dirty="0">
                <a:latin typeface="Candara" pitchFamily="34" charset="0"/>
                <a:cs typeface="Arial" pitchFamily="34" charset="0"/>
              </a:rPr>
              <a:t> </a:t>
            </a:r>
          </a:p>
          <a:p>
            <a:r>
              <a:rPr lang="en-US" sz="1100" dirty="0">
                <a:latin typeface="Candara" pitchFamily="34" charset="0"/>
                <a:cs typeface="Arial" pitchFamily="34" charset="0"/>
              </a:rPr>
              <a:t>  </a:t>
            </a:r>
          </a:p>
        </p:txBody>
      </p:sp>
    </p:spTree>
    <p:extLst>
      <p:ext uri="{BB962C8B-B14F-4D97-AF65-F5344CB8AC3E}">
        <p14:creationId xmlns:p14="http://schemas.microsoft.com/office/powerpoint/2010/main" val="1122094422"/>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900" kern="1200">
        <a:solidFill>
          <a:schemeClr val="tx1"/>
        </a:solidFill>
        <a:latin typeface="Candara" pitchFamily="34" charset="0"/>
        <a:ea typeface="+mn-ea"/>
        <a:cs typeface="Arial" pitchFamily="34" charset="0"/>
      </a:defRPr>
    </a:lvl1pPr>
    <a:lvl2pPr marL="457200" algn="l" defTabSz="914400" rtl="0" eaLnBrk="1" latinLnBrk="0" hangingPunct="1">
      <a:defRPr sz="900" kern="1200">
        <a:solidFill>
          <a:schemeClr val="tx1"/>
        </a:solidFill>
        <a:latin typeface="Candara" pitchFamily="34" charset="0"/>
        <a:ea typeface="+mn-ea"/>
        <a:cs typeface="Arial" pitchFamily="34" charset="0"/>
      </a:defRPr>
    </a:lvl2pPr>
    <a:lvl3pPr marL="914400" algn="l" defTabSz="914400" rtl="0" eaLnBrk="1" latinLnBrk="0" hangingPunct="1">
      <a:defRPr sz="900" kern="1200">
        <a:solidFill>
          <a:schemeClr val="tx1"/>
        </a:solidFill>
        <a:latin typeface="Candara" pitchFamily="34" charset="0"/>
        <a:ea typeface="+mn-ea"/>
        <a:cs typeface="Arial" pitchFamily="34" charset="0"/>
      </a:defRPr>
    </a:lvl3pPr>
    <a:lvl4pPr marL="1371600" algn="l" defTabSz="914400" rtl="0" eaLnBrk="1" latinLnBrk="0" hangingPunct="1">
      <a:defRPr sz="900" kern="1200">
        <a:solidFill>
          <a:schemeClr val="tx1"/>
        </a:solidFill>
        <a:latin typeface="Candara" pitchFamily="34" charset="0"/>
        <a:ea typeface="+mn-ea"/>
        <a:cs typeface="Arial" pitchFamily="34" charset="0"/>
      </a:defRPr>
    </a:lvl4pPr>
    <a:lvl5pPr marL="1828800" algn="l" defTabSz="914400" rtl="0" eaLnBrk="1" latinLnBrk="0" hangingPunct="1">
      <a:defRPr sz="900" kern="1200">
        <a:solidFill>
          <a:schemeClr val="tx1"/>
        </a:solidFill>
        <a:latin typeface="Candara"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450657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12"/>
          <p:cNvSpPr>
            <a:spLocks noGrp="1" noChangeArrowheads="1"/>
          </p:cNvSpPr>
          <p:nvPr>
            <p:ph type="hdr" sz="quarter" idx="4294967295"/>
          </p:nvPr>
        </p:nvSpPr>
        <p:spPr bwMode="auto">
          <a:xfrm>
            <a:off x="162560" y="160020"/>
            <a:ext cx="6908800" cy="320040"/>
          </a:xfrm>
          <a:prstGeom prst="rect">
            <a:avLst/>
          </a:prstGeom>
          <a:noFill/>
          <a:ln>
            <a:miter lim="800000"/>
            <a:headEnd/>
            <a:tailEnd/>
          </a:ln>
        </p:spPr>
        <p:txBody>
          <a:bodyPr lIns="96652" tIns="48326" rIns="96652" bIns="48326"/>
          <a:lstStyle/>
          <a:p>
            <a:r>
              <a:rPr lang="en-US" sz="1300" dirty="0"/>
              <a:t> </a:t>
            </a:r>
          </a:p>
        </p:txBody>
      </p:sp>
      <p:sp>
        <p:nvSpPr>
          <p:cNvPr id="39940" name="Rectangle 2"/>
          <p:cNvSpPr>
            <a:spLocks noGrp="1" noRot="1" noChangeAspect="1" noChangeArrowheads="1" noTextEdit="1"/>
          </p:cNvSpPr>
          <p:nvPr>
            <p:ph type="sldImg"/>
          </p:nvPr>
        </p:nvSpPr>
        <p:spPr>
          <a:xfrm>
            <a:off x="2139950" y="881063"/>
            <a:ext cx="4906963" cy="3679825"/>
          </a:xfrm>
          <a:ln/>
        </p:spPr>
      </p:sp>
      <p:sp>
        <p:nvSpPr>
          <p:cNvPr id="39941" name="Rectangle 3"/>
          <p:cNvSpPr>
            <a:spLocks noGrp="1" noChangeArrowheads="1"/>
          </p:cNvSpPr>
          <p:nvPr>
            <p:ph type="body" idx="1"/>
          </p:nvPr>
        </p:nvSpPr>
        <p:spPr>
          <a:xfrm>
            <a:off x="2113280" y="4649787"/>
            <a:ext cx="4714240" cy="3911283"/>
          </a:xfrm>
          <a:noFill/>
          <a:ln/>
        </p:spPr>
        <p:txBody>
          <a:bodyPr/>
          <a:lstStyle/>
          <a:p>
            <a:r>
              <a:rPr lang="en-US" b="1" dirty="0" err="1"/>
              <a:t>awk</a:t>
            </a:r>
            <a:r>
              <a:rPr lang="en-US" b="1" dirty="0"/>
              <a:t> -F “|” ‘NR ==3, NR ==6 {print NR, $0}’ emp.lst</a:t>
            </a:r>
            <a:endParaRPr lang="en-US" b="1" dirty="0">
              <a:cs typeface="Times New Roman" pitchFamily="18" charset="0"/>
            </a:endParaRPr>
          </a:p>
          <a:p>
            <a:pPr eaLnBrk="1" hangingPunct="1"/>
            <a:r>
              <a:rPr lang="en-US" dirty="0"/>
              <a:t>In this example, NR represents record number. It prints records from </a:t>
            </a:r>
            <a:r>
              <a:rPr lang="en-US" i="1" dirty="0"/>
              <a:t>third record </a:t>
            </a:r>
            <a:r>
              <a:rPr lang="en-US" dirty="0"/>
              <a:t>to </a:t>
            </a:r>
            <a:r>
              <a:rPr lang="en-US" i="1" dirty="0"/>
              <a:t>sixth </a:t>
            </a:r>
            <a:r>
              <a:rPr lang="en-US" dirty="0"/>
              <a:t>record.</a:t>
            </a:r>
          </a:p>
          <a:p>
            <a:pPr eaLnBrk="1" hangingPunct="1"/>
            <a:r>
              <a:rPr lang="en-US" dirty="0"/>
              <a:t>-F is use to specify field separator.</a:t>
            </a:r>
          </a:p>
          <a:p>
            <a:pPr eaLnBrk="1" hangingPunct="1"/>
            <a:endParaRPr lang="en-US" dirty="0"/>
          </a:p>
          <a:p>
            <a:pPr eaLnBrk="1" hangingPunct="1"/>
            <a:r>
              <a:rPr lang="en-US" b="1" dirty="0" err="1">
                <a:cs typeface="Times New Roman" pitchFamily="18" charset="0"/>
              </a:rPr>
              <a:t>awk</a:t>
            </a:r>
            <a:r>
              <a:rPr lang="en-US" b="1" dirty="0">
                <a:cs typeface="Times New Roman" pitchFamily="18" charset="0"/>
              </a:rPr>
              <a:t> '{ print NF, $1, NR }' </a:t>
            </a:r>
            <a:r>
              <a:rPr lang="en-US" b="1" dirty="0" err="1">
                <a:cs typeface="Times New Roman" pitchFamily="18" charset="0"/>
              </a:rPr>
              <a:t>emp.data</a:t>
            </a:r>
            <a:r>
              <a:rPr lang="en-US" b="1" dirty="0">
                <a:cs typeface="Times New Roman" pitchFamily="18" charset="0"/>
              </a:rPr>
              <a:t> </a:t>
            </a:r>
          </a:p>
          <a:p>
            <a:pPr eaLnBrk="1" hangingPunct="1"/>
            <a:r>
              <a:rPr lang="en-US" dirty="0"/>
              <a:t>This prints number of fields, contents of field 1 and record number for all records.</a:t>
            </a:r>
          </a:p>
          <a:p>
            <a:pPr eaLnBrk="1" hangingPunct="1"/>
            <a:endParaRPr lang="en-US" dirty="0"/>
          </a:p>
          <a:p>
            <a:pPr eaLnBrk="1" hangingPunct="1"/>
            <a:r>
              <a:rPr lang="en-US" b="1" dirty="0" err="1">
                <a:cs typeface="Times New Roman" pitchFamily="18" charset="0"/>
              </a:rPr>
              <a:t>awk</a:t>
            </a:r>
            <a:r>
              <a:rPr lang="en-US" b="1" dirty="0">
                <a:cs typeface="Times New Roman" pitchFamily="18" charset="0"/>
              </a:rPr>
              <a:t> '$3 == 0' </a:t>
            </a:r>
            <a:r>
              <a:rPr lang="en-US" b="1" dirty="0" err="1">
                <a:cs typeface="Times New Roman" pitchFamily="18" charset="0"/>
              </a:rPr>
              <a:t>emp.data</a:t>
            </a:r>
            <a:r>
              <a:rPr lang="en-US" b="1" dirty="0">
                <a:cs typeface="Times New Roman" pitchFamily="18" charset="0"/>
              </a:rPr>
              <a:t> </a:t>
            </a:r>
          </a:p>
          <a:p>
            <a:pPr eaLnBrk="1" hangingPunct="1"/>
            <a:r>
              <a:rPr lang="en-US" dirty="0"/>
              <a:t>It prints all lines in which the value in the third field is 0.</a:t>
            </a:r>
          </a:p>
          <a:p>
            <a:pPr eaLnBrk="1" hangingPunct="1"/>
            <a:endParaRPr lang="en-US" dirty="0">
              <a:cs typeface="Times New Roman" pitchFamily="18" charset="0"/>
            </a:endParaRPr>
          </a:p>
          <a:p>
            <a:pPr eaLnBrk="1" hangingPunct="1"/>
            <a:r>
              <a:rPr lang="en-US" b="1" dirty="0" err="1">
                <a:cs typeface="Times New Roman" pitchFamily="18" charset="0"/>
              </a:rPr>
              <a:t>awk</a:t>
            </a:r>
            <a:r>
              <a:rPr lang="en-US" b="1" dirty="0">
                <a:cs typeface="Times New Roman" pitchFamily="18" charset="0"/>
              </a:rPr>
              <a:t> '{ print NR, $0 }' </a:t>
            </a:r>
            <a:r>
              <a:rPr lang="en-US" b="1" dirty="0" err="1">
                <a:cs typeface="Times New Roman" pitchFamily="18" charset="0"/>
              </a:rPr>
              <a:t>emp.data</a:t>
            </a:r>
            <a:r>
              <a:rPr lang="en-US" b="1" dirty="0">
                <a:cs typeface="Times New Roman" pitchFamily="18" charset="0"/>
              </a:rPr>
              <a:t> </a:t>
            </a:r>
          </a:p>
          <a:p>
            <a:pPr eaLnBrk="1" hangingPunct="1"/>
            <a:r>
              <a:rPr lang="en-US" dirty="0">
                <a:cs typeface="Times New Roman" pitchFamily="18" charset="0"/>
              </a:rPr>
              <a:t>It will print record number and record for all records</a:t>
            </a:r>
          </a:p>
          <a:p>
            <a:pPr eaLnBrk="1" hangingPunct="1"/>
            <a:endParaRPr lang="en-US" dirty="0">
              <a:cs typeface="Times New Roman" pitchFamily="18" charset="0"/>
            </a:endParaRPr>
          </a:p>
          <a:p>
            <a:pPr eaLnBrk="1" hangingPunct="1"/>
            <a:r>
              <a:rPr lang="en-US" b="1" dirty="0" err="1">
                <a:cs typeface="Times New Roman" pitchFamily="18" charset="0"/>
              </a:rPr>
              <a:t>awk</a:t>
            </a:r>
            <a:r>
              <a:rPr lang="en-US" b="1" dirty="0">
                <a:cs typeface="Times New Roman" pitchFamily="18" charset="0"/>
              </a:rPr>
              <a:t> ' $1 == "Susie" ' </a:t>
            </a:r>
            <a:r>
              <a:rPr lang="en-US" b="1" dirty="0" err="1">
                <a:cs typeface="Times New Roman" pitchFamily="18" charset="0"/>
              </a:rPr>
              <a:t>emp.data</a:t>
            </a:r>
            <a:endParaRPr lang="en-US" b="1" dirty="0">
              <a:cs typeface="Times New Roman" pitchFamily="18" charset="0"/>
            </a:endParaRPr>
          </a:p>
          <a:p>
            <a:pPr eaLnBrk="1" hangingPunct="1">
              <a:spcBef>
                <a:spcPct val="0"/>
              </a:spcBef>
            </a:pPr>
            <a:r>
              <a:rPr lang="en-US" dirty="0"/>
              <a:t>It prints all lines in which the value in the first field is </a:t>
            </a:r>
            <a:r>
              <a:rPr lang="en-US" dirty="0">
                <a:cs typeface="Times New Roman" pitchFamily="18" charset="0"/>
              </a:rPr>
              <a:t>Susie</a:t>
            </a:r>
            <a:r>
              <a:rPr lang="en-US" dirty="0"/>
              <a:t>.</a:t>
            </a:r>
          </a:p>
        </p:txBody>
      </p:sp>
    </p:spTree>
    <p:extLst>
      <p:ext uri="{BB962C8B-B14F-4D97-AF65-F5344CB8AC3E}">
        <p14:creationId xmlns:p14="http://schemas.microsoft.com/office/powerpoint/2010/main" val="2389519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12"/>
          <p:cNvSpPr>
            <a:spLocks noGrp="1" noChangeArrowheads="1"/>
          </p:cNvSpPr>
          <p:nvPr>
            <p:ph type="hdr" sz="quarter" idx="4294967295"/>
          </p:nvPr>
        </p:nvSpPr>
        <p:spPr bwMode="auto">
          <a:xfrm>
            <a:off x="162560" y="160020"/>
            <a:ext cx="6908800" cy="320040"/>
          </a:xfrm>
          <a:prstGeom prst="rect">
            <a:avLst/>
          </a:prstGeom>
          <a:noFill/>
          <a:ln>
            <a:miter lim="800000"/>
            <a:headEnd/>
            <a:tailEnd/>
          </a:ln>
        </p:spPr>
        <p:txBody>
          <a:bodyPr lIns="96652" tIns="48326" rIns="96652" bIns="48326"/>
          <a:lstStyle/>
          <a:p>
            <a:r>
              <a:rPr lang="en-US" sz="1300" dirty="0"/>
              <a:t> </a:t>
            </a:r>
          </a:p>
        </p:txBody>
      </p:sp>
      <p:sp>
        <p:nvSpPr>
          <p:cNvPr id="40964" name="Rectangle 2"/>
          <p:cNvSpPr>
            <a:spLocks noGrp="1" noRot="1" noChangeAspect="1" noChangeArrowheads="1" noTextEdit="1"/>
          </p:cNvSpPr>
          <p:nvPr>
            <p:ph type="sldImg"/>
          </p:nvPr>
        </p:nvSpPr>
        <p:spPr>
          <a:xfrm>
            <a:off x="2139950" y="881063"/>
            <a:ext cx="4906963" cy="3679825"/>
          </a:xfrm>
          <a:ln/>
        </p:spPr>
      </p:sp>
      <p:sp>
        <p:nvSpPr>
          <p:cNvPr id="40965" name="Rectangle 3"/>
          <p:cNvSpPr>
            <a:spLocks noGrp="1" noChangeArrowheads="1"/>
          </p:cNvSpPr>
          <p:nvPr>
            <p:ph type="body" idx="1"/>
          </p:nvPr>
        </p:nvSpPr>
        <p:spPr>
          <a:xfrm>
            <a:off x="2113280" y="4640579"/>
            <a:ext cx="4714240" cy="4620326"/>
          </a:xfrm>
          <a:noFill/>
          <a:ln/>
        </p:spPr>
        <p:txBody>
          <a:bodyPr>
            <a:normAutofit/>
          </a:bodyPr>
          <a:lstStyle/>
          <a:p>
            <a:pPr eaLnBrk="1" hangingPunct="1">
              <a:lnSpc>
                <a:spcPct val="80000"/>
              </a:lnSpc>
            </a:pPr>
            <a:r>
              <a:rPr lang="en-US" dirty="0"/>
              <a:t>The logical operators || (or) and &amp;&amp; (and) are used by the </a:t>
            </a:r>
            <a:r>
              <a:rPr lang="en-US" dirty="0" err="1"/>
              <a:t>awk</a:t>
            </a:r>
            <a:r>
              <a:rPr lang="en-US" dirty="0"/>
              <a:t> command to combine conditions in the line </a:t>
            </a:r>
            <a:r>
              <a:rPr lang="en-US" dirty="0" err="1"/>
              <a:t>specifier</a:t>
            </a:r>
            <a:r>
              <a:rPr lang="en-US" dirty="0"/>
              <a:t>. A relational operator can be used in the line </a:t>
            </a:r>
            <a:r>
              <a:rPr lang="en-US" dirty="0" err="1"/>
              <a:t>specifier</a:t>
            </a:r>
            <a:r>
              <a:rPr lang="en-US" dirty="0"/>
              <a:t>, also in the action component. </a:t>
            </a:r>
          </a:p>
          <a:p>
            <a:pPr eaLnBrk="1" hangingPunct="1">
              <a:lnSpc>
                <a:spcPct val="80000"/>
              </a:lnSpc>
            </a:pPr>
            <a:endParaRPr lang="en-US" dirty="0"/>
          </a:p>
          <a:p>
            <a:pPr eaLnBrk="1" hangingPunct="1">
              <a:lnSpc>
                <a:spcPct val="80000"/>
              </a:lnSpc>
            </a:pPr>
            <a:r>
              <a:rPr lang="en-US" dirty="0"/>
              <a:t>The operators == (equal) and != (not equal) can handle only fixed length strings and not regular expressions. To match regular expressions, ~ (match) and !~ (negate) are used. The characters ^ and $ can be used for looking for a pattern in the beginning and end of field. </a:t>
            </a:r>
          </a:p>
          <a:p>
            <a:pPr eaLnBrk="1" hangingPunct="1">
              <a:lnSpc>
                <a:spcPct val="80000"/>
              </a:lnSpc>
            </a:pPr>
            <a:endParaRPr lang="en-US" dirty="0"/>
          </a:p>
          <a:p>
            <a:pPr eaLnBrk="1" hangingPunct="1">
              <a:lnSpc>
                <a:spcPct val="80000"/>
              </a:lnSpc>
            </a:pPr>
            <a:r>
              <a:rPr lang="en-US" dirty="0"/>
              <a:t>For working with numbers, operators like &lt; (less than), &gt; (greater than), &lt;= (less than or equal), &gt;= (greater than or equal), == (equal) and != (not equal) can be used. </a:t>
            </a:r>
          </a:p>
          <a:p>
            <a:pPr eaLnBrk="1" hangingPunct="1">
              <a:lnSpc>
                <a:spcPct val="80000"/>
              </a:lnSpc>
            </a:pPr>
            <a:endParaRPr lang="en-US" dirty="0"/>
          </a:p>
          <a:p>
            <a:pPr eaLnBrk="1" hangingPunct="1">
              <a:lnSpc>
                <a:spcPct val="80000"/>
              </a:lnSpc>
            </a:pPr>
            <a:r>
              <a:rPr lang="en-US" dirty="0"/>
              <a:t>It is possible to perform computations on numbers using C like arithmetic operators (+, -, *, /, %, ++, --, += etc).</a:t>
            </a:r>
          </a:p>
          <a:p>
            <a:pPr>
              <a:lnSpc>
                <a:spcPct val="80000"/>
              </a:lnSpc>
            </a:pPr>
            <a:br>
              <a:rPr lang="en-US" b="1" dirty="0"/>
            </a:br>
            <a:r>
              <a:rPr lang="en-US" dirty="0"/>
              <a:t>Print all lines with Unix pattern in the line and value of 5 </a:t>
            </a:r>
            <a:r>
              <a:rPr lang="en-US" dirty="0" err="1"/>
              <a:t>th</a:t>
            </a:r>
            <a:r>
              <a:rPr lang="en-US" dirty="0"/>
              <a:t> field should be &lt; 600:</a:t>
            </a:r>
          </a:p>
          <a:p>
            <a:pPr>
              <a:lnSpc>
                <a:spcPct val="80000"/>
              </a:lnSpc>
            </a:pPr>
            <a:endParaRPr lang="en-US" dirty="0"/>
          </a:p>
          <a:p>
            <a:pPr>
              <a:lnSpc>
                <a:spcPct val="80000"/>
              </a:lnSpc>
            </a:pPr>
            <a:r>
              <a:rPr lang="en-US" b="1" dirty="0"/>
              <a:t>$ </a:t>
            </a:r>
            <a:r>
              <a:rPr lang="en-US" b="1" dirty="0" err="1"/>
              <a:t>awk</a:t>
            </a:r>
            <a:r>
              <a:rPr lang="en-US" b="1" dirty="0"/>
              <a:t> -F"|" '/Unix/ &amp;&amp; $5 &lt; 600 {</a:t>
            </a:r>
            <a:r>
              <a:rPr lang="en-US" b="1" dirty="0" err="1"/>
              <a:t>printf</a:t>
            </a:r>
            <a:r>
              <a:rPr lang="en-US" b="1" dirty="0"/>
              <a:t> "%</a:t>
            </a:r>
            <a:r>
              <a:rPr lang="en-US" b="1" dirty="0" err="1"/>
              <a:t>s,%d</a:t>
            </a:r>
            <a:r>
              <a:rPr lang="en-US" b="1" dirty="0"/>
              <a:t>\n",$2,$5}' books.lst</a:t>
            </a:r>
          </a:p>
          <a:p>
            <a:pPr>
              <a:lnSpc>
                <a:spcPct val="80000"/>
              </a:lnSpc>
            </a:pPr>
            <a:endParaRPr lang="en-US" b="1" dirty="0"/>
          </a:p>
          <a:p>
            <a:pPr>
              <a:lnSpc>
                <a:spcPct val="80000"/>
              </a:lnSpc>
            </a:pPr>
            <a:r>
              <a:rPr lang="en-US" b="1" dirty="0"/>
              <a:t>Output</a:t>
            </a:r>
          </a:p>
          <a:p>
            <a:pPr>
              <a:lnSpc>
                <a:spcPct val="80000"/>
              </a:lnSpc>
            </a:pPr>
            <a:r>
              <a:rPr lang="en-US" dirty="0"/>
              <a:t>Learning Unix                    ,575</a:t>
            </a:r>
          </a:p>
          <a:p>
            <a:pPr>
              <a:lnSpc>
                <a:spcPct val="80000"/>
              </a:lnSpc>
            </a:pPr>
            <a:r>
              <a:rPr lang="en-US" dirty="0"/>
              <a:t>Unix Shell Programming   ,536</a:t>
            </a:r>
          </a:p>
          <a:p>
            <a:pPr>
              <a:lnSpc>
                <a:spcPct val="80000"/>
              </a:lnSpc>
            </a:pPr>
            <a:r>
              <a:rPr lang="en-US" dirty="0"/>
              <a:t>$ </a:t>
            </a:r>
            <a:r>
              <a:rPr lang="en-US" dirty="0" err="1"/>
              <a:t>awk</a:t>
            </a:r>
            <a:r>
              <a:rPr lang="en-US" dirty="0"/>
              <a:t> -F"|" '$2=="Learning Unix"' books.lst</a:t>
            </a:r>
          </a:p>
          <a:p>
            <a:pPr>
              <a:lnSpc>
                <a:spcPct val="80000"/>
              </a:lnSpc>
            </a:pPr>
            <a:r>
              <a:rPr lang="en-US" dirty="0"/>
              <a:t>$ </a:t>
            </a:r>
            <a:r>
              <a:rPr lang="en-US" dirty="0" err="1"/>
              <a:t>awk</a:t>
            </a:r>
            <a:r>
              <a:rPr lang="en-US" dirty="0"/>
              <a:t> -F"|" '$2~/Learning Unix/' books.lst</a:t>
            </a:r>
          </a:p>
          <a:p>
            <a:pPr>
              <a:lnSpc>
                <a:spcPct val="80000"/>
              </a:lnSpc>
            </a:pPr>
            <a:r>
              <a:rPr lang="en-US" dirty="0"/>
              <a:t>1001|Learning Unix            |Computers     |01/01/1998| 575</a:t>
            </a:r>
          </a:p>
          <a:p>
            <a:pPr>
              <a:lnSpc>
                <a:spcPct val="80000"/>
              </a:lnSpc>
            </a:pPr>
            <a:r>
              <a:rPr lang="en-US" dirty="0"/>
              <a:t>$ </a:t>
            </a:r>
            <a:r>
              <a:rPr lang="en-US" dirty="0" err="1"/>
              <a:t>awk</a:t>
            </a:r>
            <a:r>
              <a:rPr lang="en-US" dirty="0"/>
              <a:t> -F"|" '$5&lt;500 {</a:t>
            </a:r>
          </a:p>
          <a:p>
            <a:pPr>
              <a:lnSpc>
                <a:spcPct val="80000"/>
              </a:lnSpc>
            </a:pPr>
            <a:r>
              <a:rPr lang="en-US" dirty="0"/>
              <a:t>&gt; </a:t>
            </a:r>
            <a:r>
              <a:rPr lang="en-US" dirty="0" err="1"/>
              <a:t>cnt</a:t>
            </a:r>
            <a:r>
              <a:rPr lang="en-US" dirty="0"/>
              <a:t>=cnt+1</a:t>
            </a:r>
          </a:p>
          <a:p>
            <a:pPr>
              <a:lnSpc>
                <a:spcPct val="80000"/>
              </a:lnSpc>
            </a:pPr>
            <a:r>
              <a:rPr lang="en-US" dirty="0"/>
              <a:t>&gt; </a:t>
            </a:r>
            <a:r>
              <a:rPr lang="en-US" dirty="0" err="1"/>
              <a:t>printf</a:t>
            </a:r>
            <a:r>
              <a:rPr lang="en-US" dirty="0"/>
              <a:t> "%d %s\n",cnt,$2}' </a:t>
            </a:r>
            <a:r>
              <a:rPr lang="en-US" dirty="0" err="1"/>
              <a:t>books.lst</a:t>
            </a:r>
            <a:endParaRPr lang="en-US" dirty="0"/>
          </a:p>
          <a:p>
            <a:pPr>
              <a:lnSpc>
                <a:spcPct val="80000"/>
              </a:lnSpc>
            </a:pPr>
            <a:r>
              <a:rPr lang="en-US" dirty="0"/>
              <a:t>1 Moby Dick</a:t>
            </a:r>
          </a:p>
          <a:p>
            <a:pPr>
              <a:lnSpc>
                <a:spcPct val="80000"/>
              </a:lnSpc>
            </a:pPr>
            <a:r>
              <a:rPr lang="en-US" dirty="0"/>
              <a:t>2 XML Unleashed</a:t>
            </a:r>
          </a:p>
          <a:p>
            <a:pPr>
              <a:lnSpc>
                <a:spcPct val="80000"/>
              </a:lnSpc>
            </a:pPr>
            <a:endParaRPr lang="en-US" dirty="0"/>
          </a:p>
          <a:p>
            <a:pPr>
              <a:lnSpc>
                <a:spcPct val="80000"/>
              </a:lnSpc>
            </a:pPr>
            <a:r>
              <a:rPr lang="en-US" dirty="0"/>
              <a:t>Example of </a:t>
            </a:r>
            <a:r>
              <a:rPr lang="en-US" dirty="0" err="1"/>
              <a:t>awk</a:t>
            </a:r>
            <a:r>
              <a:rPr lang="en-US" dirty="0"/>
              <a:t> command using relational, logical expressions and  computations.</a:t>
            </a:r>
          </a:p>
          <a:p>
            <a:pPr eaLnBrk="1" hangingPunct="1">
              <a:lnSpc>
                <a:spcPct val="80000"/>
              </a:lnSpc>
            </a:pPr>
            <a:endParaRPr lang="en-US" dirty="0"/>
          </a:p>
          <a:p>
            <a:pPr eaLnBrk="1" hangingPunct="1">
              <a:lnSpc>
                <a:spcPct val="80000"/>
              </a:lnSpc>
            </a:pPr>
            <a:br>
              <a:rPr lang="en-US" b="1" dirty="0"/>
            </a:br>
            <a:endParaRPr lang="en-US" dirty="0"/>
          </a:p>
        </p:txBody>
      </p:sp>
    </p:spTree>
    <p:extLst>
      <p:ext uri="{BB962C8B-B14F-4D97-AF65-F5344CB8AC3E}">
        <p14:creationId xmlns:p14="http://schemas.microsoft.com/office/powerpoint/2010/main" val="5972662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12"/>
          <p:cNvSpPr>
            <a:spLocks noGrp="1" noChangeArrowheads="1"/>
          </p:cNvSpPr>
          <p:nvPr>
            <p:ph type="hdr" sz="quarter" idx="4294967295"/>
          </p:nvPr>
        </p:nvSpPr>
        <p:spPr bwMode="auto">
          <a:xfrm>
            <a:off x="162560" y="160020"/>
            <a:ext cx="6908800" cy="320040"/>
          </a:xfrm>
          <a:prstGeom prst="rect">
            <a:avLst/>
          </a:prstGeom>
          <a:noFill/>
          <a:ln>
            <a:miter lim="800000"/>
            <a:headEnd/>
            <a:tailEnd/>
          </a:ln>
        </p:spPr>
        <p:txBody>
          <a:bodyPr lIns="96652" tIns="48326" rIns="96652" bIns="48326"/>
          <a:lstStyle/>
          <a:p>
            <a:r>
              <a:rPr lang="en-US" sz="1300" dirty="0"/>
              <a:t> </a:t>
            </a:r>
          </a:p>
        </p:txBody>
      </p:sp>
      <p:sp>
        <p:nvSpPr>
          <p:cNvPr id="41988" name="Rectangle 2"/>
          <p:cNvSpPr>
            <a:spLocks noGrp="1" noRot="1" noChangeAspect="1" noChangeArrowheads="1" noTextEdit="1"/>
          </p:cNvSpPr>
          <p:nvPr>
            <p:ph type="sldImg"/>
          </p:nvPr>
        </p:nvSpPr>
        <p:spPr>
          <a:xfrm>
            <a:off x="2139950" y="881063"/>
            <a:ext cx="4906963" cy="3679825"/>
          </a:xfrm>
          <a:ln/>
        </p:spPr>
      </p:sp>
    </p:spTree>
    <p:extLst>
      <p:ext uri="{BB962C8B-B14F-4D97-AF65-F5344CB8AC3E}">
        <p14:creationId xmlns:p14="http://schemas.microsoft.com/office/powerpoint/2010/main" val="3210115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12"/>
          <p:cNvSpPr>
            <a:spLocks noGrp="1" noChangeArrowheads="1"/>
          </p:cNvSpPr>
          <p:nvPr>
            <p:ph type="hdr" sz="quarter" idx="4294967295"/>
          </p:nvPr>
        </p:nvSpPr>
        <p:spPr bwMode="auto">
          <a:xfrm>
            <a:off x="162560" y="160020"/>
            <a:ext cx="6908800" cy="320040"/>
          </a:xfrm>
          <a:prstGeom prst="rect">
            <a:avLst/>
          </a:prstGeom>
          <a:noFill/>
          <a:ln>
            <a:miter lim="800000"/>
            <a:headEnd/>
            <a:tailEnd/>
          </a:ln>
        </p:spPr>
        <p:txBody>
          <a:bodyPr lIns="96652" tIns="48326" rIns="96652" bIns="48326"/>
          <a:lstStyle/>
          <a:p>
            <a:r>
              <a:rPr lang="en-US" sz="1300" dirty="0"/>
              <a:t> </a:t>
            </a:r>
          </a:p>
        </p:txBody>
      </p:sp>
      <p:sp>
        <p:nvSpPr>
          <p:cNvPr id="43012" name="Rectangle 2"/>
          <p:cNvSpPr>
            <a:spLocks noGrp="1" noRot="1" noChangeAspect="1" noChangeArrowheads="1" noTextEdit="1"/>
          </p:cNvSpPr>
          <p:nvPr>
            <p:ph type="sldImg"/>
          </p:nvPr>
        </p:nvSpPr>
        <p:spPr>
          <a:xfrm>
            <a:off x="2139950" y="881063"/>
            <a:ext cx="4906963" cy="3679825"/>
          </a:xfrm>
          <a:ln/>
        </p:spPr>
      </p:sp>
    </p:spTree>
    <p:extLst>
      <p:ext uri="{BB962C8B-B14F-4D97-AF65-F5344CB8AC3E}">
        <p14:creationId xmlns:p14="http://schemas.microsoft.com/office/powerpoint/2010/main" val="4050519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12"/>
          <p:cNvSpPr>
            <a:spLocks noGrp="1" noChangeArrowheads="1"/>
          </p:cNvSpPr>
          <p:nvPr>
            <p:ph type="hdr" sz="quarter" idx="4294967295"/>
          </p:nvPr>
        </p:nvSpPr>
        <p:spPr bwMode="auto">
          <a:xfrm>
            <a:off x="162560" y="160020"/>
            <a:ext cx="6908800" cy="320040"/>
          </a:xfrm>
          <a:prstGeom prst="rect">
            <a:avLst/>
          </a:prstGeom>
          <a:noFill/>
          <a:ln>
            <a:miter lim="800000"/>
            <a:headEnd/>
            <a:tailEnd/>
          </a:ln>
        </p:spPr>
        <p:txBody>
          <a:bodyPr lIns="96652" tIns="48326" rIns="96652" bIns="48326"/>
          <a:lstStyle/>
          <a:p>
            <a:r>
              <a:rPr lang="en-US" sz="1300" dirty="0"/>
              <a:t> </a:t>
            </a:r>
          </a:p>
        </p:txBody>
      </p:sp>
      <p:sp>
        <p:nvSpPr>
          <p:cNvPr id="44036" name="Rectangle 2"/>
          <p:cNvSpPr>
            <a:spLocks noGrp="1" noRot="1" noChangeAspect="1" noChangeArrowheads="1" noTextEdit="1"/>
          </p:cNvSpPr>
          <p:nvPr>
            <p:ph type="sldImg"/>
          </p:nvPr>
        </p:nvSpPr>
        <p:spPr>
          <a:xfrm>
            <a:off x="2139950" y="881063"/>
            <a:ext cx="4906963" cy="3679825"/>
          </a:xfrm>
          <a:ln/>
        </p:spPr>
      </p:sp>
    </p:spTree>
    <p:extLst>
      <p:ext uri="{BB962C8B-B14F-4D97-AF65-F5344CB8AC3E}">
        <p14:creationId xmlns:p14="http://schemas.microsoft.com/office/powerpoint/2010/main" val="33920920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12"/>
          <p:cNvSpPr>
            <a:spLocks noGrp="1" noChangeArrowheads="1"/>
          </p:cNvSpPr>
          <p:nvPr>
            <p:ph type="hdr" sz="quarter" idx="4294967295"/>
          </p:nvPr>
        </p:nvSpPr>
        <p:spPr bwMode="auto">
          <a:xfrm>
            <a:off x="162560" y="160020"/>
            <a:ext cx="6908800" cy="320040"/>
          </a:xfrm>
          <a:prstGeom prst="rect">
            <a:avLst/>
          </a:prstGeom>
          <a:noFill/>
          <a:ln>
            <a:miter lim="800000"/>
            <a:headEnd/>
            <a:tailEnd/>
          </a:ln>
        </p:spPr>
        <p:txBody>
          <a:bodyPr lIns="96652" tIns="48326" rIns="96652" bIns="48326"/>
          <a:lstStyle/>
          <a:p>
            <a:r>
              <a:rPr lang="en-US" sz="1300" dirty="0"/>
              <a:t> </a:t>
            </a:r>
          </a:p>
        </p:txBody>
      </p:sp>
      <p:sp>
        <p:nvSpPr>
          <p:cNvPr id="45060" name="Rectangle 2"/>
          <p:cNvSpPr>
            <a:spLocks noGrp="1" noRot="1" noChangeAspect="1" noChangeArrowheads="1" noTextEdit="1"/>
          </p:cNvSpPr>
          <p:nvPr>
            <p:ph type="sldImg"/>
          </p:nvPr>
        </p:nvSpPr>
        <p:spPr>
          <a:xfrm>
            <a:off x="2139950" y="881063"/>
            <a:ext cx="4906963" cy="3679825"/>
          </a:xfrm>
          <a:ln/>
        </p:spPr>
      </p:sp>
      <p:sp>
        <p:nvSpPr>
          <p:cNvPr id="45064" name="Rectangle 8"/>
          <p:cNvSpPr>
            <a:spLocks noGrp="1" noChangeArrowheads="1"/>
          </p:cNvSpPr>
          <p:nvPr>
            <p:ph type="body" idx="1"/>
          </p:nvPr>
        </p:nvSpPr>
        <p:spPr>
          <a:xfrm>
            <a:off x="2175522" y="4703374"/>
            <a:ext cx="4892673" cy="4064784"/>
          </a:xfrm>
          <a:noFill/>
          <a:ln/>
        </p:spPr>
        <p:txBody>
          <a:bodyPr/>
          <a:lstStyle/>
          <a:p>
            <a:pPr eaLnBrk="1" hangingPunct="1"/>
            <a:r>
              <a:rPr lang="en-US" b="1" u="sng" dirty="0"/>
              <a:t>BEGIN and END Sections</a:t>
            </a:r>
            <a:endParaRPr lang="en-US" dirty="0"/>
          </a:p>
          <a:p>
            <a:pPr eaLnBrk="1" hangingPunct="1"/>
            <a:r>
              <a:rPr lang="en-US" dirty="0"/>
              <a:t>In case, something is to be printed before processing the first line begins, BEGIN section can be used. Similarly, to print at the end of processing, END section can be used.</a:t>
            </a:r>
          </a:p>
          <a:p>
            <a:pPr eaLnBrk="1" hangingPunct="1"/>
            <a:r>
              <a:rPr lang="en-US" dirty="0"/>
              <a:t>These sections are optional. When present, they are delimited by the body of the </a:t>
            </a:r>
            <a:r>
              <a:rPr lang="en-US" dirty="0" err="1"/>
              <a:t>awk</a:t>
            </a:r>
            <a:r>
              <a:rPr lang="en-US" dirty="0"/>
              <a:t> program.</a:t>
            </a:r>
          </a:p>
          <a:p>
            <a:pPr eaLnBrk="1" hangingPunct="1"/>
            <a:endParaRPr lang="en-US" dirty="0"/>
          </a:p>
          <a:p>
            <a:pPr eaLnBrk="1" hangingPunct="1"/>
            <a:r>
              <a:rPr lang="en-US" dirty="0"/>
              <a:t>Normally if you want to print any header lines or want to set field separator then use BEGIN section</a:t>
            </a:r>
          </a:p>
          <a:p>
            <a:pPr eaLnBrk="1" hangingPunct="1"/>
            <a:r>
              <a:rPr lang="en-US" dirty="0"/>
              <a:t>And If you want to display total or any summarized information at the end of the report then use END section</a:t>
            </a:r>
          </a:p>
        </p:txBody>
      </p:sp>
    </p:spTree>
    <p:extLst>
      <p:ext uri="{BB962C8B-B14F-4D97-AF65-F5344CB8AC3E}">
        <p14:creationId xmlns:p14="http://schemas.microsoft.com/office/powerpoint/2010/main" val="2395011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12"/>
          <p:cNvSpPr>
            <a:spLocks noGrp="1" noChangeArrowheads="1"/>
          </p:cNvSpPr>
          <p:nvPr>
            <p:ph type="hdr" sz="quarter" idx="4294967295"/>
          </p:nvPr>
        </p:nvSpPr>
        <p:spPr bwMode="auto">
          <a:xfrm>
            <a:off x="162560" y="160020"/>
            <a:ext cx="6908800" cy="320040"/>
          </a:xfrm>
          <a:prstGeom prst="rect">
            <a:avLst/>
          </a:prstGeom>
          <a:noFill/>
          <a:ln>
            <a:miter lim="800000"/>
            <a:headEnd/>
            <a:tailEnd/>
          </a:ln>
        </p:spPr>
        <p:txBody>
          <a:bodyPr lIns="96652" tIns="48326" rIns="96652" bIns="48326"/>
          <a:lstStyle/>
          <a:p>
            <a:r>
              <a:rPr lang="en-US" sz="1300" dirty="0"/>
              <a:t> </a:t>
            </a:r>
          </a:p>
        </p:txBody>
      </p:sp>
      <p:sp>
        <p:nvSpPr>
          <p:cNvPr id="46084" name="Rectangle 2"/>
          <p:cNvSpPr>
            <a:spLocks noGrp="1" noRot="1" noChangeAspect="1" noChangeArrowheads="1" noTextEdit="1"/>
          </p:cNvSpPr>
          <p:nvPr>
            <p:ph type="sldImg"/>
          </p:nvPr>
        </p:nvSpPr>
        <p:spPr>
          <a:xfrm>
            <a:off x="2139950" y="881063"/>
            <a:ext cx="4906963" cy="3679825"/>
          </a:xfrm>
          <a:ln/>
        </p:spPr>
      </p:sp>
      <p:sp>
        <p:nvSpPr>
          <p:cNvPr id="46085" name="Rectangle 3"/>
          <p:cNvSpPr>
            <a:spLocks noGrp="1" noChangeArrowheads="1"/>
          </p:cNvSpPr>
          <p:nvPr>
            <p:ph type="body" idx="1"/>
          </p:nvPr>
        </p:nvSpPr>
        <p:spPr>
          <a:xfrm>
            <a:off x="2113280" y="4640580"/>
            <a:ext cx="4958080" cy="4162187"/>
          </a:xfrm>
          <a:noFill/>
          <a:ln/>
        </p:spPr>
        <p:txBody>
          <a:bodyPr/>
          <a:lstStyle/>
          <a:p>
            <a:pPr eaLnBrk="1" hangingPunct="1"/>
            <a:r>
              <a:rPr lang="en-US" b="1" dirty="0"/>
              <a:t>$ cat awk1.awk</a:t>
            </a:r>
          </a:p>
          <a:p>
            <a:pPr eaLnBrk="1" hangingPunct="1"/>
            <a:r>
              <a:rPr lang="en-US" b="1" dirty="0"/>
              <a:t>BEGIN {</a:t>
            </a:r>
          </a:p>
          <a:p>
            <a:pPr eaLnBrk="1" hangingPunct="1"/>
            <a:r>
              <a:rPr lang="en-US" b="1" dirty="0" err="1"/>
              <a:t>printf</a:t>
            </a:r>
            <a:r>
              <a:rPr lang="en-US" b="1" dirty="0"/>
              <a:t> "\n\t Unix Book Details \n\n"</a:t>
            </a:r>
          </a:p>
          <a:p>
            <a:pPr eaLnBrk="1" hangingPunct="1"/>
            <a:r>
              <a:rPr lang="en-US" b="1" dirty="0"/>
              <a:t>}</a:t>
            </a:r>
          </a:p>
          <a:p>
            <a:pPr eaLnBrk="1" hangingPunct="1"/>
            <a:r>
              <a:rPr lang="en-US" b="1" dirty="0"/>
              <a:t>$2~/Unix/ {</a:t>
            </a:r>
          </a:p>
          <a:p>
            <a:pPr eaLnBrk="1" hangingPunct="1"/>
            <a:r>
              <a:rPr lang="en-US" b="1" dirty="0" err="1"/>
              <a:t>cnt</a:t>
            </a:r>
            <a:r>
              <a:rPr lang="en-US" b="1" dirty="0"/>
              <a:t>++; tot+=$5</a:t>
            </a:r>
          </a:p>
          <a:p>
            <a:pPr eaLnBrk="1" hangingPunct="1"/>
            <a:r>
              <a:rPr lang="en-US" b="1" dirty="0" err="1"/>
              <a:t>printf</a:t>
            </a:r>
            <a:r>
              <a:rPr lang="en-US" b="1" dirty="0"/>
              <a:t> "%d %-15s\n",cnt,$2</a:t>
            </a:r>
          </a:p>
          <a:p>
            <a:pPr eaLnBrk="1" hangingPunct="1"/>
            <a:r>
              <a:rPr lang="en-US" b="1" dirty="0"/>
              <a:t>}</a:t>
            </a:r>
          </a:p>
          <a:p>
            <a:pPr eaLnBrk="1" hangingPunct="1"/>
            <a:r>
              <a:rPr lang="en-US" b="1" dirty="0"/>
              <a:t>END {</a:t>
            </a:r>
          </a:p>
          <a:p>
            <a:pPr eaLnBrk="1" hangingPunct="1"/>
            <a:r>
              <a:rPr lang="en-US" b="1" dirty="0" err="1"/>
              <a:t>printf</a:t>
            </a:r>
            <a:r>
              <a:rPr lang="en-US" b="1" dirty="0"/>
              <a:t> "\n Total Cost is %d\</a:t>
            </a:r>
            <a:r>
              <a:rPr lang="en-US" b="1" dirty="0" err="1"/>
              <a:t>n",tot</a:t>
            </a:r>
            <a:endParaRPr lang="en-US" b="1" dirty="0"/>
          </a:p>
          <a:p>
            <a:pPr eaLnBrk="1" hangingPunct="1"/>
            <a:r>
              <a:rPr lang="en-US" b="1" dirty="0"/>
              <a:t>}</a:t>
            </a:r>
          </a:p>
          <a:p>
            <a:pPr eaLnBrk="1" hangingPunct="1"/>
            <a:r>
              <a:rPr lang="en-US" b="1" dirty="0"/>
              <a:t>$ </a:t>
            </a:r>
            <a:r>
              <a:rPr lang="en-US" b="1" dirty="0" err="1"/>
              <a:t>awk</a:t>
            </a:r>
            <a:r>
              <a:rPr lang="en-US" b="1" dirty="0"/>
              <a:t> -F"|" -f awk1.awk </a:t>
            </a:r>
            <a:r>
              <a:rPr lang="en-US" b="1" dirty="0" err="1"/>
              <a:t>books.lst</a:t>
            </a:r>
            <a:endParaRPr lang="en-US" b="1" dirty="0"/>
          </a:p>
          <a:p>
            <a:pPr eaLnBrk="1" hangingPunct="1"/>
            <a:r>
              <a:rPr lang="en-US" b="1" dirty="0"/>
              <a:t>Output:</a:t>
            </a:r>
          </a:p>
          <a:p>
            <a:pPr eaLnBrk="1" hangingPunct="1"/>
            <a:r>
              <a:rPr lang="en-US" dirty="0"/>
              <a:t>         Unix Book Details</a:t>
            </a:r>
          </a:p>
          <a:p>
            <a:pPr eaLnBrk="1" hangingPunct="1"/>
            <a:r>
              <a:rPr lang="en-US" dirty="0"/>
              <a:t>1 Learning Unix</a:t>
            </a:r>
          </a:p>
          <a:p>
            <a:pPr eaLnBrk="1" hangingPunct="1"/>
            <a:r>
              <a:rPr lang="en-US" dirty="0"/>
              <a:t>2 Unix Device Drivers</a:t>
            </a:r>
          </a:p>
          <a:p>
            <a:pPr eaLnBrk="1" hangingPunct="1"/>
            <a:r>
              <a:rPr lang="en-US" dirty="0"/>
              <a:t>3 Unix Shell Programming</a:t>
            </a:r>
          </a:p>
          <a:p>
            <a:pPr eaLnBrk="1" hangingPunct="1"/>
            <a:r>
              <a:rPr lang="en-US" dirty="0"/>
              <a:t>  Total Cost is 1761</a:t>
            </a:r>
          </a:p>
          <a:p>
            <a:pPr eaLnBrk="1" hangingPunct="1"/>
            <a:endParaRPr lang="sv-SE" dirty="0"/>
          </a:p>
        </p:txBody>
      </p:sp>
    </p:spTree>
    <p:extLst>
      <p:ext uri="{BB962C8B-B14F-4D97-AF65-F5344CB8AC3E}">
        <p14:creationId xmlns:p14="http://schemas.microsoft.com/office/powerpoint/2010/main" val="19988544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12"/>
          <p:cNvSpPr>
            <a:spLocks noGrp="1" noChangeArrowheads="1"/>
          </p:cNvSpPr>
          <p:nvPr>
            <p:ph type="hdr" sz="quarter" idx="4294967295"/>
          </p:nvPr>
        </p:nvSpPr>
        <p:spPr bwMode="auto">
          <a:xfrm>
            <a:off x="162560" y="160020"/>
            <a:ext cx="6908800" cy="320040"/>
          </a:xfrm>
          <a:prstGeom prst="rect">
            <a:avLst/>
          </a:prstGeom>
          <a:noFill/>
          <a:ln>
            <a:miter lim="800000"/>
            <a:headEnd/>
            <a:tailEnd/>
          </a:ln>
        </p:spPr>
        <p:txBody>
          <a:bodyPr lIns="96652" tIns="48326" rIns="96652" bIns="48326"/>
          <a:lstStyle/>
          <a:p>
            <a:r>
              <a:rPr lang="en-US" sz="1300" dirty="0"/>
              <a:t> </a:t>
            </a:r>
          </a:p>
        </p:txBody>
      </p:sp>
      <p:sp>
        <p:nvSpPr>
          <p:cNvPr id="47108" name="Rectangle 2"/>
          <p:cNvSpPr>
            <a:spLocks noGrp="1" noRot="1" noChangeAspect="1" noChangeArrowheads="1" noTextEdit="1"/>
          </p:cNvSpPr>
          <p:nvPr>
            <p:ph type="sldImg"/>
          </p:nvPr>
        </p:nvSpPr>
        <p:spPr>
          <a:xfrm>
            <a:off x="2139950" y="881063"/>
            <a:ext cx="4906963" cy="3679825"/>
          </a:xfrm>
          <a:ln/>
        </p:spPr>
      </p:sp>
      <p:sp>
        <p:nvSpPr>
          <p:cNvPr id="47109" name="Rectangle 3"/>
          <p:cNvSpPr>
            <a:spLocks noGrp="1" noChangeArrowheads="1"/>
          </p:cNvSpPr>
          <p:nvPr>
            <p:ph type="body" idx="1"/>
          </p:nvPr>
        </p:nvSpPr>
        <p:spPr>
          <a:xfrm>
            <a:off x="2113280" y="4640580"/>
            <a:ext cx="4958080" cy="4162187"/>
          </a:xfrm>
          <a:noFill/>
          <a:ln/>
        </p:spPr>
        <p:txBody>
          <a:bodyPr/>
          <a:lstStyle/>
          <a:p>
            <a:pPr eaLnBrk="1" hangingPunct="1"/>
            <a:r>
              <a:rPr lang="en-US" b="1"/>
              <a:t>Example 1:</a:t>
            </a:r>
          </a:p>
          <a:p>
            <a:pPr eaLnBrk="1" hangingPunct="1"/>
            <a:r>
              <a:rPr lang="en-US"/>
              <a:t>In this example It will perform action enclosed in BEGIN section (It prints headings) and then it will perform print action on all lines in the file emp.dat (because no line specifier is mentioned)</a:t>
            </a:r>
          </a:p>
          <a:p>
            <a:pPr eaLnBrk="1" hangingPunct="1"/>
            <a:endParaRPr lang="en-US"/>
          </a:p>
          <a:p>
            <a:pPr eaLnBrk="1" hangingPunct="1"/>
            <a:r>
              <a:rPr lang="en-US" b="1"/>
              <a:t>Example 2 :</a:t>
            </a:r>
          </a:p>
          <a:p>
            <a:pPr eaLnBrk="1" hangingPunct="1"/>
            <a:r>
              <a:rPr lang="en-US"/>
              <a:t>In this example BEGIN section is not given. The main action part is also empty hence no action is performed on all the records and then it will execute End section which prints last record number which will give you total number of records.</a:t>
            </a:r>
          </a:p>
          <a:p>
            <a:pPr eaLnBrk="1" hangingPunct="1"/>
            <a:endParaRPr lang="en-US"/>
          </a:p>
        </p:txBody>
      </p:sp>
    </p:spTree>
    <p:extLst>
      <p:ext uri="{BB962C8B-B14F-4D97-AF65-F5344CB8AC3E}">
        <p14:creationId xmlns:p14="http://schemas.microsoft.com/office/powerpoint/2010/main" val="15496099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12"/>
          <p:cNvSpPr>
            <a:spLocks noGrp="1" noChangeArrowheads="1"/>
          </p:cNvSpPr>
          <p:nvPr>
            <p:ph type="hdr" sz="quarter" idx="4294967295"/>
          </p:nvPr>
        </p:nvSpPr>
        <p:spPr bwMode="auto">
          <a:xfrm>
            <a:off x="162560" y="160020"/>
            <a:ext cx="6908800" cy="320040"/>
          </a:xfrm>
          <a:prstGeom prst="rect">
            <a:avLst/>
          </a:prstGeom>
          <a:noFill/>
          <a:ln>
            <a:miter lim="800000"/>
            <a:headEnd/>
            <a:tailEnd/>
          </a:ln>
        </p:spPr>
        <p:txBody>
          <a:bodyPr lIns="96652" tIns="48326" rIns="96652" bIns="48326"/>
          <a:lstStyle/>
          <a:p>
            <a:r>
              <a:rPr lang="en-US" sz="1300" dirty="0"/>
              <a:t> </a:t>
            </a:r>
          </a:p>
        </p:txBody>
      </p:sp>
      <p:sp>
        <p:nvSpPr>
          <p:cNvPr id="48132" name="Rectangle 2"/>
          <p:cNvSpPr>
            <a:spLocks noGrp="1" noRot="1" noChangeAspect="1" noChangeArrowheads="1" noTextEdit="1"/>
          </p:cNvSpPr>
          <p:nvPr>
            <p:ph type="sldImg"/>
          </p:nvPr>
        </p:nvSpPr>
        <p:spPr>
          <a:xfrm>
            <a:off x="2139950" y="881063"/>
            <a:ext cx="4906963" cy="3679825"/>
          </a:xfrm>
          <a:ln/>
        </p:spPr>
      </p:sp>
      <p:sp>
        <p:nvSpPr>
          <p:cNvPr id="48133" name="Rectangle 3"/>
          <p:cNvSpPr>
            <a:spLocks noGrp="1" noChangeArrowheads="1"/>
          </p:cNvSpPr>
          <p:nvPr>
            <p:ph type="body" idx="1"/>
          </p:nvPr>
        </p:nvSpPr>
        <p:spPr>
          <a:xfrm>
            <a:off x="2113280" y="4640580"/>
            <a:ext cx="4714240" cy="4162187"/>
          </a:xfrm>
          <a:noFill/>
          <a:ln/>
        </p:spPr>
        <p:txBody>
          <a:bodyPr/>
          <a:lstStyle/>
          <a:p>
            <a:pPr eaLnBrk="1" hangingPunct="1">
              <a:lnSpc>
                <a:spcPct val="80000"/>
              </a:lnSpc>
            </a:pPr>
            <a:r>
              <a:rPr lang="en-US" b="1" u="sng" dirty="0"/>
              <a:t>Positional Parameters and Shell Variables</a:t>
            </a:r>
            <a:endParaRPr lang="en-US" dirty="0"/>
          </a:p>
          <a:p>
            <a:pPr eaLnBrk="1" hangingPunct="1">
              <a:lnSpc>
                <a:spcPct val="80000"/>
              </a:lnSpc>
            </a:pPr>
            <a:r>
              <a:rPr lang="en-US" dirty="0"/>
              <a:t>It is possible to store an entire </a:t>
            </a:r>
            <a:r>
              <a:rPr lang="en-US" dirty="0" err="1"/>
              <a:t>awk</a:t>
            </a:r>
            <a:r>
              <a:rPr lang="en-US" dirty="0"/>
              <a:t> command into a file as a shell script, and pass parameters as arguments to the shell script. The shell will identify these arguments as $1, $2 </a:t>
            </a:r>
            <a:r>
              <a:rPr lang="en-US" dirty="0" err="1"/>
              <a:t>etc</a:t>
            </a:r>
            <a:r>
              <a:rPr lang="en-US" dirty="0"/>
              <a:t> based on the order of their occurrence on the command line. </a:t>
            </a:r>
          </a:p>
          <a:p>
            <a:pPr eaLnBrk="1" hangingPunct="1">
              <a:lnSpc>
                <a:spcPct val="80000"/>
              </a:lnSpc>
            </a:pPr>
            <a:r>
              <a:rPr lang="en-US" dirty="0"/>
              <a:t>Within </a:t>
            </a:r>
            <a:r>
              <a:rPr lang="en-US" dirty="0" err="1"/>
              <a:t>awk</a:t>
            </a:r>
            <a:r>
              <a:rPr lang="en-US" dirty="0"/>
              <a:t>, since $1, $2 etc. indicate fields of data file, it is necessary to distinguish between the positional parameters and field identifiers. This is done by using single quotes for the positional parameters used by </a:t>
            </a:r>
            <a:r>
              <a:rPr lang="en-US" dirty="0" err="1"/>
              <a:t>awk</a:t>
            </a:r>
            <a:r>
              <a:rPr lang="en-US" dirty="0"/>
              <a:t>. </a:t>
            </a:r>
          </a:p>
          <a:p>
            <a:pPr eaLnBrk="1" hangingPunct="1">
              <a:lnSpc>
                <a:spcPct val="80000"/>
              </a:lnSpc>
            </a:pPr>
            <a:r>
              <a:rPr lang="en-US" b="1" dirty="0"/>
              <a:t>$</a:t>
            </a:r>
            <a:r>
              <a:rPr lang="en-US" dirty="0"/>
              <a:t> </a:t>
            </a:r>
            <a:r>
              <a:rPr lang="en-US" b="1" dirty="0"/>
              <a:t>cat awk2.awk</a:t>
            </a:r>
          </a:p>
          <a:p>
            <a:pPr eaLnBrk="1" hangingPunct="1">
              <a:lnSpc>
                <a:spcPct val="80000"/>
              </a:lnSpc>
            </a:pPr>
            <a:r>
              <a:rPr lang="en-US" b="1" dirty="0" err="1"/>
              <a:t>awk</a:t>
            </a:r>
            <a:r>
              <a:rPr lang="en-US" b="1" dirty="0"/>
              <a:t> -F"|" '$5&gt;'$1' {</a:t>
            </a:r>
          </a:p>
          <a:p>
            <a:pPr eaLnBrk="1" hangingPunct="1">
              <a:lnSpc>
                <a:spcPct val="80000"/>
              </a:lnSpc>
            </a:pPr>
            <a:r>
              <a:rPr lang="en-US" b="1" dirty="0" err="1"/>
              <a:t>cnt</a:t>
            </a:r>
            <a:r>
              <a:rPr lang="en-US" b="1" dirty="0"/>
              <a:t>++</a:t>
            </a:r>
          </a:p>
          <a:p>
            <a:pPr eaLnBrk="1" hangingPunct="1">
              <a:lnSpc>
                <a:spcPct val="80000"/>
              </a:lnSpc>
            </a:pPr>
            <a:r>
              <a:rPr lang="en-US" b="1" dirty="0" err="1"/>
              <a:t>printf</a:t>
            </a:r>
            <a:r>
              <a:rPr lang="en-US" b="1" dirty="0"/>
              <a:t> "%d %s %d\n",cnt,$2,$5 }</a:t>
            </a:r>
          </a:p>
          <a:p>
            <a:pPr eaLnBrk="1" hangingPunct="1">
              <a:lnSpc>
                <a:spcPct val="80000"/>
              </a:lnSpc>
            </a:pPr>
            <a:r>
              <a:rPr lang="en-US" b="1" dirty="0"/>
              <a:t>END {</a:t>
            </a:r>
          </a:p>
          <a:p>
            <a:pPr eaLnBrk="1" hangingPunct="1">
              <a:lnSpc>
                <a:spcPct val="80000"/>
              </a:lnSpc>
            </a:pPr>
            <a:r>
              <a:rPr lang="en-US" b="1" dirty="0" err="1"/>
              <a:t>printf</a:t>
            </a:r>
            <a:r>
              <a:rPr lang="en-US" b="1" dirty="0"/>
              <a:t> "\n No. of books costing more than specified amount is:%d\n",</a:t>
            </a:r>
            <a:r>
              <a:rPr lang="en-US" b="1" dirty="0" err="1"/>
              <a:t>cnt</a:t>
            </a:r>
            <a:endParaRPr lang="en-US" b="1" dirty="0"/>
          </a:p>
          <a:p>
            <a:pPr eaLnBrk="1" hangingPunct="1">
              <a:lnSpc>
                <a:spcPct val="80000"/>
              </a:lnSpc>
            </a:pPr>
            <a:r>
              <a:rPr lang="en-US" b="1" dirty="0"/>
              <a:t>}' </a:t>
            </a:r>
            <a:r>
              <a:rPr lang="en-US" b="1" dirty="0" err="1"/>
              <a:t>books.lst</a:t>
            </a:r>
            <a:endParaRPr lang="en-US" b="1" dirty="0"/>
          </a:p>
          <a:p>
            <a:pPr eaLnBrk="1" hangingPunct="1">
              <a:lnSpc>
                <a:spcPct val="80000"/>
              </a:lnSpc>
            </a:pPr>
            <a:r>
              <a:rPr lang="en-US" b="1" dirty="0"/>
              <a:t>$ awk2.awk 600</a:t>
            </a:r>
          </a:p>
          <a:p>
            <a:pPr eaLnBrk="1" hangingPunct="1">
              <a:lnSpc>
                <a:spcPct val="80000"/>
              </a:lnSpc>
            </a:pPr>
            <a:r>
              <a:rPr lang="en-US" b="1" dirty="0"/>
              <a:t>Output:</a:t>
            </a:r>
          </a:p>
          <a:p>
            <a:pPr eaLnBrk="1" hangingPunct="1">
              <a:lnSpc>
                <a:spcPct val="80000"/>
              </a:lnSpc>
            </a:pPr>
            <a:r>
              <a:rPr lang="en-US" dirty="0"/>
              <a:t>1 Unix Device Drivers       650</a:t>
            </a:r>
          </a:p>
          <a:p>
            <a:pPr eaLnBrk="1" hangingPunct="1">
              <a:lnSpc>
                <a:spcPct val="80000"/>
              </a:lnSpc>
            </a:pPr>
            <a:r>
              <a:rPr lang="en-US" dirty="0"/>
              <a:t>2 Complete </a:t>
            </a:r>
            <a:r>
              <a:rPr lang="en-US" dirty="0" err="1"/>
              <a:t>Works:Sherlock</a:t>
            </a:r>
            <a:r>
              <a:rPr lang="en-US" dirty="0"/>
              <a:t> H 1290</a:t>
            </a:r>
          </a:p>
          <a:p>
            <a:pPr eaLnBrk="1" hangingPunct="1">
              <a:lnSpc>
                <a:spcPct val="80000"/>
              </a:lnSpc>
            </a:pPr>
            <a:r>
              <a:rPr lang="en-US" dirty="0"/>
              <a:t>3 XML Applications          630 </a:t>
            </a:r>
          </a:p>
          <a:p>
            <a:pPr eaLnBrk="1" hangingPunct="1">
              <a:lnSpc>
                <a:spcPct val="80000"/>
              </a:lnSpc>
            </a:pPr>
            <a:r>
              <a:rPr lang="en-US" dirty="0"/>
              <a:t>No. of books costing more than specified amount is:3</a:t>
            </a:r>
          </a:p>
          <a:p>
            <a:pPr eaLnBrk="1" hangingPunct="1">
              <a:lnSpc>
                <a:spcPct val="80000"/>
              </a:lnSpc>
            </a:pPr>
            <a:r>
              <a:rPr lang="en-US" dirty="0"/>
              <a:t>$ awk2.awk 1000</a:t>
            </a:r>
          </a:p>
          <a:p>
            <a:pPr eaLnBrk="1" hangingPunct="1">
              <a:lnSpc>
                <a:spcPct val="80000"/>
              </a:lnSpc>
            </a:pPr>
            <a:r>
              <a:rPr lang="en-US" dirty="0"/>
              <a:t>1 Complete </a:t>
            </a:r>
            <a:r>
              <a:rPr lang="en-US" dirty="0" err="1"/>
              <a:t>Works:Sherlock</a:t>
            </a:r>
            <a:r>
              <a:rPr lang="en-US" dirty="0"/>
              <a:t> H 1290</a:t>
            </a:r>
          </a:p>
          <a:p>
            <a:pPr eaLnBrk="1" hangingPunct="1">
              <a:lnSpc>
                <a:spcPct val="80000"/>
              </a:lnSpc>
            </a:pPr>
            <a:r>
              <a:rPr lang="en-US" dirty="0"/>
              <a:t>No. of books costing more than specified amount is:1</a:t>
            </a:r>
          </a:p>
          <a:p>
            <a:pPr eaLnBrk="1" hangingPunct="1">
              <a:lnSpc>
                <a:spcPct val="80000"/>
              </a:lnSpc>
            </a:pPr>
            <a:r>
              <a:rPr lang="en-US" dirty="0"/>
              <a:t>(Example of </a:t>
            </a:r>
            <a:r>
              <a:rPr lang="en-US" dirty="0" err="1"/>
              <a:t>awk</a:t>
            </a:r>
            <a:r>
              <a:rPr lang="en-US" dirty="0"/>
              <a:t> command using positional parameter.)</a:t>
            </a:r>
          </a:p>
          <a:p>
            <a:pPr eaLnBrk="1" hangingPunct="1">
              <a:lnSpc>
                <a:spcPct val="80000"/>
              </a:lnSpc>
            </a:pPr>
            <a:endParaRPr lang="en-US" dirty="0"/>
          </a:p>
        </p:txBody>
      </p:sp>
    </p:spTree>
    <p:extLst>
      <p:ext uri="{BB962C8B-B14F-4D97-AF65-F5344CB8AC3E}">
        <p14:creationId xmlns:p14="http://schemas.microsoft.com/office/powerpoint/2010/main" val="38677406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12"/>
          <p:cNvSpPr>
            <a:spLocks noGrp="1" noChangeArrowheads="1"/>
          </p:cNvSpPr>
          <p:nvPr>
            <p:ph type="hdr" sz="quarter" idx="4294967295"/>
          </p:nvPr>
        </p:nvSpPr>
        <p:spPr bwMode="auto">
          <a:xfrm>
            <a:off x="162560" y="160020"/>
            <a:ext cx="6908800" cy="320040"/>
          </a:xfrm>
          <a:prstGeom prst="rect">
            <a:avLst/>
          </a:prstGeom>
          <a:noFill/>
          <a:ln>
            <a:miter lim="800000"/>
            <a:headEnd/>
            <a:tailEnd/>
          </a:ln>
        </p:spPr>
        <p:txBody>
          <a:bodyPr lIns="96652" tIns="48326" rIns="96652" bIns="48326"/>
          <a:lstStyle/>
          <a:p>
            <a:r>
              <a:rPr lang="en-US" sz="1300" dirty="0"/>
              <a:t> </a:t>
            </a:r>
          </a:p>
        </p:txBody>
      </p:sp>
      <p:sp>
        <p:nvSpPr>
          <p:cNvPr id="49156" name="Rectangle 2"/>
          <p:cNvSpPr>
            <a:spLocks noGrp="1" noRot="1" noChangeAspect="1" noChangeArrowheads="1" noTextEdit="1"/>
          </p:cNvSpPr>
          <p:nvPr>
            <p:ph type="sldImg"/>
          </p:nvPr>
        </p:nvSpPr>
        <p:spPr>
          <a:xfrm>
            <a:off x="2139950" y="881063"/>
            <a:ext cx="4906963" cy="3679825"/>
          </a:xfrm>
          <a:ln/>
        </p:spPr>
      </p:sp>
    </p:spTree>
    <p:extLst>
      <p:ext uri="{BB962C8B-B14F-4D97-AF65-F5344CB8AC3E}">
        <p14:creationId xmlns:p14="http://schemas.microsoft.com/office/powerpoint/2010/main" val="778772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p:cNvSpPr>
            <a:spLocks noGrp="1" noRot="1" noChangeAspect="1" noChangeArrowheads="1" noTextEdit="1"/>
          </p:cNvSpPr>
          <p:nvPr>
            <p:ph type="sldImg"/>
          </p:nvPr>
        </p:nvSpPr>
        <p:spPr>
          <a:xfrm>
            <a:off x="2139950" y="881063"/>
            <a:ext cx="4906963" cy="3679825"/>
          </a:xfrm>
          <a:ln/>
        </p:spPr>
      </p:sp>
    </p:spTree>
    <p:extLst>
      <p:ext uri="{BB962C8B-B14F-4D97-AF65-F5344CB8AC3E}">
        <p14:creationId xmlns:p14="http://schemas.microsoft.com/office/powerpoint/2010/main" val="7931226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12"/>
          <p:cNvSpPr>
            <a:spLocks noGrp="1" noChangeArrowheads="1"/>
          </p:cNvSpPr>
          <p:nvPr>
            <p:ph type="hdr" sz="quarter" idx="4294967295"/>
          </p:nvPr>
        </p:nvSpPr>
        <p:spPr bwMode="auto">
          <a:xfrm>
            <a:off x="162560" y="160020"/>
            <a:ext cx="6908800" cy="320040"/>
          </a:xfrm>
          <a:prstGeom prst="rect">
            <a:avLst/>
          </a:prstGeom>
          <a:noFill/>
          <a:ln>
            <a:miter lim="800000"/>
            <a:headEnd/>
            <a:tailEnd/>
          </a:ln>
        </p:spPr>
        <p:txBody>
          <a:bodyPr lIns="96652" tIns="48326" rIns="96652" bIns="48326"/>
          <a:lstStyle/>
          <a:p>
            <a:r>
              <a:rPr lang="en-US" sz="1300" dirty="0"/>
              <a:t> </a:t>
            </a:r>
          </a:p>
        </p:txBody>
      </p:sp>
      <p:sp>
        <p:nvSpPr>
          <p:cNvPr id="50180" name="Rectangle 2"/>
          <p:cNvSpPr>
            <a:spLocks noGrp="1" noRot="1" noChangeAspect="1" noChangeArrowheads="1" noTextEdit="1"/>
          </p:cNvSpPr>
          <p:nvPr>
            <p:ph type="sldImg"/>
          </p:nvPr>
        </p:nvSpPr>
        <p:spPr>
          <a:xfrm>
            <a:off x="2139950" y="881063"/>
            <a:ext cx="4906963" cy="3679825"/>
          </a:xfrm>
          <a:ln/>
        </p:spPr>
      </p:sp>
      <p:sp>
        <p:nvSpPr>
          <p:cNvPr id="50181" name="Rectangle 3"/>
          <p:cNvSpPr>
            <a:spLocks noGrp="1" noChangeArrowheads="1"/>
          </p:cNvSpPr>
          <p:nvPr>
            <p:ph type="body" idx="1"/>
          </p:nvPr>
        </p:nvSpPr>
        <p:spPr>
          <a:xfrm>
            <a:off x="2113280" y="4640580"/>
            <a:ext cx="4714240" cy="4162187"/>
          </a:xfrm>
          <a:noFill/>
          <a:ln/>
        </p:spPr>
        <p:txBody>
          <a:bodyPr/>
          <a:lstStyle/>
          <a:p>
            <a:pPr eaLnBrk="1" hangingPunct="1"/>
            <a:r>
              <a:rPr lang="en-US" b="1" dirty="0" err="1"/>
              <a:t>awk</a:t>
            </a:r>
            <a:r>
              <a:rPr lang="en-US" b="1" dirty="0"/>
              <a:t> -F":" 'length &gt; 1024' </a:t>
            </a:r>
            <a:r>
              <a:rPr lang="en-US" b="1" dirty="0" err="1"/>
              <a:t>emp.lst</a:t>
            </a:r>
            <a:endParaRPr lang="en-US" b="1" dirty="0"/>
          </a:p>
          <a:p>
            <a:pPr eaLnBrk="1" hangingPunct="1"/>
            <a:r>
              <a:rPr lang="en-US" dirty="0"/>
              <a:t>Retrieves all lines &gt; 1024.</a:t>
            </a:r>
          </a:p>
          <a:p>
            <a:pPr eaLnBrk="1" hangingPunct="1"/>
            <a:r>
              <a:rPr lang="en-US" b="1" dirty="0" err="1"/>
              <a:t>awk</a:t>
            </a:r>
            <a:r>
              <a:rPr lang="en-US" b="1" dirty="0"/>
              <a:t> -F":" 'length($2) &gt; 11' emp.lst</a:t>
            </a:r>
          </a:p>
          <a:p>
            <a:pPr eaLnBrk="1" hangingPunct="1"/>
            <a:r>
              <a:rPr lang="en-US" dirty="0"/>
              <a:t>Retrieves all lines whose characters in 2nd </a:t>
            </a:r>
            <a:r>
              <a:rPr lang="en-US" dirty="0" err="1"/>
              <a:t>col</a:t>
            </a:r>
            <a:r>
              <a:rPr lang="en-US" dirty="0"/>
              <a:t> &lt; 11.</a:t>
            </a:r>
          </a:p>
          <a:p>
            <a:pPr eaLnBrk="1" hangingPunct="1"/>
            <a:endParaRPr lang="en-US" dirty="0"/>
          </a:p>
          <a:p>
            <a:pPr eaLnBrk="1" hangingPunct="1"/>
            <a:endParaRPr lang="en-US" dirty="0"/>
          </a:p>
          <a:p>
            <a:pPr eaLnBrk="1" hangingPunct="1"/>
            <a:r>
              <a:rPr lang="en-US" b="1" dirty="0" err="1"/>
              <a:t>awk</a:t>
            </a:r>
            <a:r>
              <a:rPr lang="en-US" b="1" dirty="0"/>
              <a:t> -F":" '</a:t>
            </a:r>
            <a:r>
              <a:rPr lang="en-US" b="1" dirty="0" err="1"/>
              <a:t>substr</a:t>
            </a:r>
            <a:r>
              <a:rPr lang="en-US" b="1" dirty="0"/>
              <a:t>($5,7,2) &gt; 45 &amp;&amp; </a:t>
            </a:r>
            <a:r>
              <a:rPr lang="en-US" b="1" dirty="0" err="1"/>
              <a:t>substr</a:t>
            </a:r>
            <a:r>
              <a:rPr lang="en-US" b="1" dirty="0"/>
              <a:t>($5,7,2) &lt; 52' emp.lst</a:t>
            </a:r>
          </a:p>
          <a:p>
            <a:pPr eaLnBrk="1" hangingPunct="1"/>
            <a:r>
              <a:rPr lang="en-US" dirty="0"/>
              <a:t>Retrieves those born between 1946 and 1951.</a:t>
            </a:r>
          </a:p>
          <a:p>
            <a:pPr eaLnBrk="1" hangingPunct="1"/>
            <a:endParaRPr lang="en-US" dirty="0"/>
          </a:p>
          <a:p>
            <a:pPr eaLnBrk="1" hangingPunct="1"/>
            <a:endParaRPr lang="en-US" dirty="0"/>
          </a:p>
        </p:txBody>
      </p:sp>
    </p:spTree>
    <p:extLst>
      <p:ext uri="{BB962C8B-B14F-4D97-AF65-F5344CB8AC3E}">
        <p14:creationId xmlns:p14="http://schemas.microsoft.com/office/powerpoint/2010/main" val="14862225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12"/>
          <p:cNvSpPr>
            <a:spLocks noGrp="1" noChangeArrowheads="1"/>
          </p:cNvSpPr>
          <p:nvPr>
            <p:ph type="hdr" sz="quarter" idx="4294967295"/>
          </p:nvPr>
        </p:nvSpPr>
        <p:spPr bwMode="auto">
          <a:xfrm>
            <a:off x="162560" y="160020"/>
            <a:ext cx="6908800" cy="320040"/>
          </a:xfrm>
          <a:prstGeom prst="rect">
            <a:avLst/>
          </a:prstGeom>
          <a:noFill/>
          <a:ln>
            <a:miter lim="800000"/>
            <a:headEnd/>
            <a:tailEnd/>
          </a:ln>
        </p:spPr>
        <p:txBody>
          <a:bodyPr lIns="96652" tIns="48326" rIns="96652" bIns="48326"/>
          <a:lstStyle/>
          <a:p>
            <a:r>
              <a:rPr lang="en-US" sz="1300" dirty="0"/>
              <a:t> </a:t>
            </a:r>
          </a:p>
        </p:txBody>
      </p:sp>
      <p:sp>
        <p:nvSpPr>
          <p:cNvPr id="51204" name="Rectangle 2"/>
          <p:cNvSpPr>
            <a:spLocks noGrp="1" noRot="1" noChangeAspect="1" noChangeArrowheads="1" noTextEdit="1"/>
          </p:cNvSpPr>
          <p:nvPr>
            <p:ph type="sldImg"/>
          </p:nvPr>
        </p:nvSpPr>
        <p:spPr>
          <a:xfrm>
            <a:off x="2139950" y="881063"/>
            <a:ext cx="4906963" cy="3679825"/>
          </a:xfrm>
          <a:ln/>
        </p:spPr>
      </p:sp>
    </p:spTree>
    <p:extLst>
      <p:ext uri="{BB962C8B-B14F-4D97-AF65-F5344CB8AC3E}">
        <p14:creationId xmlns:p14="http://schemas.microsoft.com/office/powerpoint/2010/main" val="12421194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12"/>
          <p:cNvSpPr>
            <a:spLocks noGrp="1" noChangeArrowheads="1"/>
          </p:cNvSpPr>
          <p:nvPr>
            <p:ph type="hdr" sz="quarter" idx="4294967295"/>
          </p:nvPr>
        </p:nvSpPr>
        <p:spPr bwMode="auto">
          <a:xfrm>
            <a:off x="162560" y="160020"/>
            <a:ext cx="6908800" cy="320040"/>
          </a:xfrm>
          <a:prstGeom prst="rect">
            <a:avLst/>
          </a:prstGeom>
          <a:noFill/>
          <a:ln>
            <a:miter lim="800000"/>
            <a:headEnd/>
            <a:tailEnd/>
          </a:ln>
        </p:spPr>
        <p:txBody>
          <a:bodyPr lIns="96652" tIns="48326" rIns="96652" bIns="48326"/>
          <a:lstStyle/>
          <a:p>
            <a:r>
              <a:rPr lang="en-US" sz="1300" dirty="0"/>
              <a:t> </a:t>
            </a:r>
          </a:p>
        </p:txBody>
      </p:sp>
      <p:sp>
        <p:nvSpPr>
          <p:cNvPr id="52228" name="Rectangle 2"/>
          <p:cNvSpPr>
            <a:spLocks noGrp="1" noRot="1" noChangeAspect="1" noChangeArrowheads="1" noTextEdit="1"/>
          </p:cNvSpPr>
          <p:nvPr>
            <p:ph type="sldImg"/>
          </p:nvPr>
        </p:nvSpPr>
        <p:spPr>
          <a:xfrm>
            <a:off x="2139950" y="881063"/>
            <a:ext cx="4906963" cy="3679825"/>
          </a:xfrm>
          <a:ln/>
        </p:spPr>
      </p:sp>
    </p:spTree>
    <p:extLst>
      <p:ext uri="{BB962C8B-B14F-4D97-AF65-F5344CB8AC3E}">
        <p14:creationId xmlns:p14="http://schemas.microsoft.com/office/powerpoint/2010/main" val="29238370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12"/>
          <p:cNvSpPr>
            <a:spLocks noGrp="1" noChangeArrowheads="1"/>
          </p:cNvSpPr>
          <p:nvPr>
            <p:ph type="hdr" sz="quarter" idx="4294967295"/>
          </p:nvPr>
        </p:nvSpPr>
        <p:spPr bwMode="auto">
          <a:xfrm>
            <a:off x="162560" y="160020"/>
            <a:ext cx="6908800" cy="320040"/>
          </a:xfrm>
          <a:prstGeom prst="rect">
            <a:avLst/>
          </a:prstGeom>
          <a:noFill/>
          <a:ln>
            <a:miter lim="800000"/>
            <a:headEnd/>
            <a:tailEnd/>
          </a:ln>
        </p:spPr>
        <p:txBody>
          <a:bodyPr lIns="96652" tIns="48326" rIns="96652" bIns="48326"/>
          <a:lstStyle/>
          <a:p>
            <a:r>
              <a:rPr lang="en-US" sz="1300" dirty="0"/>
              <a:t> </a:t>
            </a:r>
          </a:p>
        </p:txBody>
      </p:sp>
      <p:sp>
        <p:nvSpPr>
          <p:cNvPr id="53252" name="Rectangle 2"/>
          <p:cNvSpPr>
            <a:spLocks noGrp="1" noRot="1" noChangeAspect="1" noChangeArrowheads="1" noTextEdit="1"/>
          </p:cNvSpPr>
          <p:nvPr>
            <p:ph type="sldImg"/>
          </p:nvPr>
        </p:nvSpPr>
        <p:spPr>
          <a:xfrm>
            <a:off x="2139950" y="881063"/>
            <a:ext cx="4906963" cy="3679825"/>
          </a:xfrm>
          <a:ln/>
        </p:spPr>
      </p:sp>
      <p:sp>
        <p:nvSpPr>
          <p:cNvPr id="53253" name="Rectangle 3"/>
          <p:cNvSpPr>
            <a:spLocks noGrp="1" noChangeArrowheads="1"/>
          </p:cNvSpPr>
          <p:nvPr>
            <p:ph type="body" idx="1"/>
          </p:nvPr>
        </p:nvSpPr>
        <p:spPr>
          <a:xfrm>
            <a:off x="2113280" y="4640580"/>
            <a:ext cx="4714240" cy="4162187"/>
          </a:xfrm>
          <a:noFill/>
          <a:ln/>
        </p:spPr>
        <p:txBody>
          <a:bodyPr/>
          <a:lstStyle/>
          <a:p>
            <a:pPr eaLnBrk="1" hangingPunct="1"/>
            <a:r>
              <a:rPr lang="en-US">
                <a:cs typeface="Times New Roman" pitchFamily="18" charset="0"/>
              </a:rPr>
              <a:t>To print all lines in which 4 th field does not matches with pattern Asia:</a:t>
            </a:r>
          </a:p>
          <a:p>
            <a:pPr eaLnBrk="1" hangingPunct="1"/>
            <a:r>
              <a:rPr lang="en-US" b="1">
                <a:cs typeface="Times New Roman" pitchFamily="18" charset="0"/>
              </a:rPr>
              <a:t>awk '</a:t>
            </a:r>
          </a:p>
          <a:p>
            <a:pPr eaLnBrk="1" hangingPunct="1"/>
            <a:r>
              <a:rPr lang="en-US" b="1">
                <a:cs typeface="Times New Roman" pitchFamily="18" charset="0"/>
              </a:rPr>
              <a:t>{</a:t>
            </a:r>
          </a:p>
          <a:p>
            <a:pPr eaLnBrk="1" hangingPunct="1"/>
            <a:r>
              <a:rPr lang="en-US" b="1">
                <a:cs typeface="Times New Roman" pitchFamily="18" charset="0"/>
              </a:rPr>
              <a:t>    if ($4 !~ /Asia/)</a:t>
            </a:r>
          </a:p>
          <a:p>
            <a:pPr eaLnBrk="1" hangingPunct="1"/>
            <a:r>
              <a:rPr lang="en-US" b="1">
                <a:cs typeface="Times New Roman" pitchFamily="18" charset="0"/>
              </a:rPr>
              <a:t>    {</a:t>
            </a:r>
          </a:p>
          <a:p>
            <a:pPr eaLnBrk="1" hangingPunct="1"/>
            <a:r>
              <a:rPr lang="en-US" b="1">
                <a:cs typeface="Times New Roman" pitchFamily="18" charset="0"/>
              </a:rPr>
              <a:t>         print</a:t>
            </a:r>
          </a:p>
          <a:p>
            <a:pPr eaLnBrk="1" hangingPunct="1"/>
            <a:r>
              <a:rPr lang="en-US" b="1">
                <a:cs typeface="Times New Roman" pitchFamily="18" charset="0"/>
              </a:rPr>
              <a:t>    }</a:t>
            </a:r>
          </a:p>
          <a:p>
            <a:pPr eaLnBrk="1" hangingPunct="1"/>
            <a:r>
              <a:rPr lang="en-US" b="1">
                <a:cs typeface="Times New Roman" pitchFamily="18" charset="0"/>
              </a:rPr>
              <a:t>}</a:t>
            </a:r>
          </a:p>
          <a:p>
            <a:pPr eaLnBrk="1" hangingPunct="1"/>
            <a:r>
              <a:rPr lang="en-US" b="1">
                <a:cs typeface="Times New Roman" pitchFamily="18" charset="0"/>
              </a:rPr>
              <a:t>' countries.data</a:t>
            </a:r>
          </a:p>
          <a:p>
            <a:pPr eaLnBrk="1" hangingPunct="1"/>
            <a:endParaRPr lang="en-US" b="1"/>
          </a:p>
        </p:txBody>
      </p:sp>
    </p:spTree>
    <p:extLst>
      <p:ext uri="{BB962C8B-B14F-4D97-AF65-F5344CB8AC3E}">
        <p14:creationId xmlns:p14="http://schemas.microsoft.com/office/powerpoint/2010/main" val="7233190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12"/>
          <p:cNvSpPr>
            <a:spLocks noGrp="1" noChangeArrowheads="1"/>
          </p:cNvSpPr>
          <p:nvPr>
            <p:ph type="hdr" sz="quarter" idx="4294967295"/>
          </p:nvPr>
        </p:nvSpPr>
        <p:spPr bwMode="auto">
          <a:xfrm>
            <a:off x="162560" y="160020"/>
            <a:ext cx="6908800" cy="320040"/>
          </a:xfrm>
          <a:prstGeom prst="rect">
            <a:avLst/>
          </a:prstGeom>
          <a:noFill/>
          <a:ln>
            <a:miter lim="800000"/>
            <a:headEnd/>
            <a:tailEnd/>
          </a:ln>
        </p:spPr>
        <p:txBody>
          <a:bodyPr lIns="96652" tIns="48326" rIns="96652" bIns="48326"/>
          <a:lstStyle/>
          <a:p>
            <a:r>
              <a:rPr lang="en-US" sz="1300" dirty="0"/>
              <a:t> </a:t>
            </a:r>
          </a:p>
        </p:txBody>
      </p:sp>
      <p:sp>
        <p:nvSpPr>
          <p:cNvPr id="54276" name="Rectangle 2"/>
          <p:cNvSpPr>
            <a:spLocks noGrp="1" noRot="1" noChangeAspect="1" noChangeArrowheads="1" noTextEdit="1"/>
          </p:cNvSpPr>
          <p:nvPr>
            <p:ph type="sldImg"/>
          </p:nvPr>
        </p:nvSpPr>
        <p:spPr>
          <a:xfrm>
            <a:off x="2139950" y="881063"/>
            <a:ext cx="4906963" cy="3679825"/>
          </a:xfrm>
          <a:ln/>
        </p:spPr>
      </p:sp>
    </p:spTree>
    <p:extLst>
      <p:ext uri="{BB962C8B-B14F-4D97-AF65-F5344CB8AC3E}">
        <p14:creationId xmlns:p14="http://schemas.microsoft.com/office/powerpoint/2010/main" val="12448170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815572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7283949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12"/>
          <p:cNvSpPr>
            <a:spLocks noGrp="1" noChangeArrowheads="1"/>
          </p:cNvSpPr>
          <p:nvPr>
            <p:ph type="hdr" sz="quarter" idx="4294967295"/>
          </p:nvPr>
        </p:nvSpPr>
        <p:spPr bwMode="auto">
          <a:xfrm>
            <a:off x="162560" y="160020"/>
            <a:ext cx="6908800" cy="320040"/>
          </a:xfrm>
          <a:prstGeom prst="rect">
            <a:avLst/>
          </a:prstGeom>
          <a:noFill/>
          <a:ln>
            <a:miter lim="800000"/>
            <a:headEnd/>
            <a:tailEnd/>
          </a:ln>
        </p:spPr>
        <p:txBody>
          <a:bodyPr lIns="96652" tIns="48326" rIns="96652" bIns="48326"/>
          <a:lstStyle/>
          <a:p>
            <a:r>
              <a:rPr lang="en-US" sz="1300" dirty="0"/>
              <a:t> </a:t>
            </a:r>
          </a:p>
        </p:txBody>
      </p:sp>
      <p:sp>
        <p:nvSpPr>
          <p:cNvPr id="55300" name="Rectangle 2"/>
          <p:cNvSpPr>
            <a:spLocks noGrp="1" noRot="1" noChangeAspect="1" noChangeArrowheads="1" noTextEdit="1"/>
          </p:cNvSpPr>
          <p:nvPr>
            <p:ph type="sldImg"/>
          </p:nvPr>
        </p:nvSpPr>
        <p:spPr>
          <a:xfrm>
            <a:off x="2139950" y="881063"/>
            <a:ext cx="4906963" cy="3679825"/>
          </a:xfrm>
          <a:ln/>
        </p:spPr>
      </p:sp>
      <p:sp>
        <p:nvSpPr>
          <p:cNvPr id="55301" name="Rectangle 3"/>
          <p:cNvSpPr>
            <a:spLocks noGrp="1" noChangeArrowheads="1"/>
          </p:cNvSpPr>
          <p:nvPr>
            <p:ph type="body" idx="1"/>
          </p:nvPr>
        </p:nvSpPr>
        <p:spPr>
          <a:xfrm>
            <a:off x="2088228" y="4649788"/>
            <a:ext cx="4958080" cy="4162187"/>
          </a:xfrm>
          <a:noFill/>
          <a:ln/>
        </p:spPr>
        <p:txBody>
          <a:bodyPr/>
          <a:lstStyle/>
          <a:p>
            <a:pPr eaLnBrk="1" hangingPunct="1"/>
            <a:r>
              <a:rPr lang="en-US"/>
              <a:t>Add the notes here.</a:t>
            </a:r>
          </a:p>
        </p:txBody>
      </p:sp>
    </p:spTree>
    <p:extLst>
      <p:ext uri="{BB962C8B-B14F-4D97-AF65-F5344CB8AC3E}">
        <p14:creationId xmlns:p14="http://schemas.microsoft.com/office/powerpoint/2010/main" val="24992768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12"/>
          <p:cNvSpPr>
            <a:spLocks noGrp="1" noChangeArrowheads="1"/>
          </p:cNvSpPr>
          <p:nvPr>
            <p:ph type="hdr" sz="quarter" idx="4294967295"/>
          </p:nvPr>
        </p:nvSpPr>
        <p:spPr bwMode="auto">
          <a:xfrm>
            <a:off x="162560" y="160020"/>
            <a:ext cx="6908800" cy="320040"/>
          </a:xfrm>
          <a:prstGeom prst="rect">
            <a:avLst/>
          </a:prstGeom>
          <a:noFill/>
          <a:ln>
            <a:miter lim="800000"/>
            <a:headEnd/>
            <a:tailEnd/>
          </a:ln>
        </p:spPr>
        <p:txBody>
          <a:bodyPr lIns="96652" tIns="48326" rIns="96652" bIns="48326"/>
          <a:lstStyle/>
          <a:p>
            <a:r>
              <a:rPr lang="en-US" sz="1300" dirty="0"/>
              <a:t> </a:t>
            </a:r>
          </a:p>
        </p:txBody>
      </p:sp>
      <p:sp>
        <p:nvSpPr>
          <p:cNvPr id="56324" name="Rectangle 2"/>
          <p:cNvSpPr>
            <a:spLocks noGrp="1" noRot="1" noChangeAspect="1" noChangeArrowheads="1" noTextEdit="1"/>
          </p:cNvSpPr>
          <p:nvPr>
            <p:ph type="sldImg"/>
          </p:nvPr>
        </p:nvSpPr>
        <p:spPr>
          <a:xfrm>
            <a:off x="2139950" y="881063"/>
            <a:ext cx="4906963" cy="3679825"/>
          </a:xfrm>
          <a:ln/>
        </p:spPr>
      </p:sp>
      <p:sp>
        <p:nvSpPr>
          <p:cNvPr id="56325" name="Rectangle 3"/>
          <p:cNvSpPr>
            <a:spLocks noGrp="1" noChangeArrowheads="1"/>
          </p:cNvSpPr>
          <p:nvPr>
            <p:ph type="body" idx="1"/>
          </p:nvPr>
        </p:nvSpPr>
        <p:spPr>
          <a:xfrm>
            <a:off x="2138332" y="4649788"/>
            <a:ext cx="4958080" cy="4162187"/>
          </a:xfrm>
          <a:noFill/>
          <a:ln/>
        </p:spPr>
        <p:txBody>
          <a:bodyPr/>
          <a:lstStyle/>
          <a:p>
            <a:pPr eaLnBrk="1" hangingPunct="1"/>
            <a:r>
              <a:rPr lang="en-US"/>
              <a:t>Add the notes here.</a:t>
            </a:r>
          </a:p>
        </p:txBody>
      </p:sp>
    </p:spTree>
    <p:extLst>
      <p:ext uri="{BB962C8B-B14F-4D97-AF65-F5344CB8AC3E}">
        <p14:creationId xmlns:p14="http://schemas.microsoft.com/office/powerpoint/2010/main" val="40988794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28015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12"/>
          <p:cNvSpPr>
            <a:spLocks noGrp="1" noChangeArrowheads="1"/>
          </p:cNvSpPr>
          <p:nvPr>
            <p:ph type="hdr" sz="quarter" idx="4294967295"/>
          </p:nvPr>
        </p:nvSpPr>
        <p:spPr bwMode="auto">
          <a:xfrm>
            <a:off x="162560" y="160020"/>
            <a:ext cx="6908800" cy="320040"/>
          </a:xfrm>
          <a:prstGeom prst="rect">
            <a:avLst/>
          </a:prstGeom>
          <a:noFill/>
          <a:ln>
            <a:miter lim="800000"/>
            <a:headEnd/>
            <a:tailEnd/>
          </a:ln>
        </p:spPr>
        <p:txBody>
          <a:bodyPr lIns="96652" tIns="48326" rIns="96652" bIns="48326"/>
          <a:lstStyle/>
          <a:p>
            <a:r>
              <a:rPr lang="en-US" sz="1300" dirty="0"/>
              <a:t> </a:t>
            </a:r>
          </a:p>
        </p:txBody>
      </p:sp>
      <p:sp>
        <p:nvSpPr>
          <p:cNvPr id="32772" name="Rectangle 2"/>
          <p:cNvSpPr>
            <a:spLocks noGrp="1" noRot="1" noChangeAspect="1" noChangeArrowheads="1" noTextEdit="1"/>
          </p:cNvSpPr>
          <p:nvPr>
            <p:ph type="sldImg"/>
          </p:nvPr>
        </p:nvSpPr>
        <p:spPr>
          <a:xfrm>
            <a:off x="2139950" y="881063"/>
            <a:ext cx="4906963" cy="3679825"/>
          </a:xfrm>
          <a:ln/>
        </p:spPr>
      </p:sp>
      <p:sp>
        <p:nvSpPr>
          <p:cNvPr id="32773" name="Rectangle 3"/>
          <p:cNvSpPr>
            <a:spLocks noGrp="1" noChangeArrowheads="1"/>
          </p:cNvSpPr>
          <p:nvPr>
            <p:ph type="body" idx="1"/>
          </p:nvPr>
        </p:nvSpPr>
        <p:spPr>
          <a:xfrm>
            <a:off x="2113280" y="4640580"/>
            <a:ext cx="4958080" cy="4162187"/>
          </a:xfrm>
          <a:noFill/>
          <a:ln/>
        </p:spPr>
        <p:txBody>
          <a:bodyPr/>
          <a:lstStyle/>
          <a:p>
            <a:pPr eaLnBrk="1" hangingPunct="1"/>
            <a:r>
              <a:rPr lang="en-US" dirty="0"/>
              <a:t>The </a:t>
            </a:r>
            <a:r>
              <a:rPr lang="en-US" i="1" dirty="0" err="1"/>
              <a:t>awk</a:t>
            </a:r>
            <a:r>
              <a:rPr lang="en-US" dirty="0"/>
              <a:t> command, named after its authors </a:t>
            </a:r>
            <a:r>
              <a:rPr lang="en-US" dirty="0" err="1"/>
              <a:t>Aho</a:t>
            </a:r>
            <a:r>
              <a:rPr lang="en-US" dirty="0"/>
              <a:t>, Weinberger and Kernighan, is one of the most powerful utilities for text manipulation. It combines features of many other filters. It can access, transform and format individual fields in a record – it is also called as a report writer. It can accept regular expressions for pattern matching, has “C” type programming constructs, variables and in-built functions.  In fact, </a:t>
            </a:r>
            <a:r>
              <a:rPr lang="en-US" dirty="0" err="1"/>
              <a:t>awk</a:t>
            </a:r>
            <a:r>
              <a:rPr lang="en-US" dirty="0"/>
              <a:t> is nearly as powerful as any other programming language. However, </a:t>
            </a:r>
            <a:r>
              <a:rPr lang="en-US" dirty="0" err="1"/>
              <a:t>awk</a:t>
            </a:r>
            <a:r>
              <a:rPr lang="en-US" dirty="0"/>
              <a:t> programs are generally slow, if any alternative commands are available to do the same use them rather than using AWK.</a:t>
            </a:r>
          </a:p>
        </p:txBody>
      </p:sp>
    </p:spTree>
    <p:extLst>
      <p:ext uri="{BB962C8B-B14F-4D97-AF65-F5344CB8AC3E}">
        <p14:creationId xmlns:p14="http://schemas.microsoft.com/office/powerpoint/2010/main" val="1550273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12"/>
          <p:cNvSpPr>
            <a:spLocks noGrp="1" noChangeArrowheads="1"/>
          </p:cNvSpPr>
          <p:nvPr>
            <p:ph type="hdr" sz="quarter" idx="4294967295"/>
          </p:nvPr>
        </p:nvSpPr>
        <p:spPr bwMode="auto">
          <a:xfrm>
            <a:off x="162560" y="160020"/>
            <a:ext cx="6908800" cy="320040"/>
          </a:xfrm>
          <a:prstGeom prst="rect">
            <a:avLst/>
          </a:prstGeom>
          <a:noFill/>
          <a:ln>
            <a:miter lim="800000"/>
            <a:headEnd/>
            <a:tailEnd/>
          </a:ln>
        </p:spPr>
        <p:txBody>
          <a:bodyPr lIns="96652" tIns="48326" rIns="96652" bIns="48326"/>
          <a:lstStyle/>
          <a:p>
            <a:r>
              <a:rPr lang="en-US" sz="1300" dirty="0"/>
              <a:t> </a:t>
            </a:r>
          </a:p>
        </p:txBody>
      </p:sp>
      <p:sp>
        <p:nvSpPr>
          <p:cNvPr id="33796" name="Rectangle 2"/>
          <p:cNvSpPr>
            <a:spLocks noGrp="1" noRot="1" noChangeAspect="1" noChangeArrowheads="1" noTextEdit="1"/>
          </p:cNvSpPr>
          <p:nvPr>
            <p:ph type="sldImg"/>
          </p:nvPr>
        </p:nvSpPr>
        <p:spPr>
          <a:xfrm>
            <a:off x="2139950" y="881063"/>
            <a:ext cx="4906963" cy="3679825"/>
          </a:xfrm>
          <a:ln/>
        </p:spPr>
      </p:sp>
      <p:sp>
        <p:nvSpPr>
          <p:cNvPr id="33797" name="Rectangle 3"/>
          <p:cNvSpPr>
            <a:spLocks noGrp="1" noChangeArrowheads="1"/>
          </p:cNvSpPr>
          <p:nvPr>
            <p:ph type="body" idx="1"/>
          </p:nvPr>
        </p:nvSpPr>
        <p:spPr>
          <a:xfrm>
            <a:off x="2113280" y="4640580"/>
            <a:ext cx="4958080" cy="4162187"/>
          </a:xfrm>
          <a:noFill/>
          <a:ln/>
        </p:spPr>
        <p:txBody>
          <a:bodyPr/>
          <a:lstStyle/>
          <a:p>
            <a:pPr eaLnBrk="1" hangingPunct="1"/>
            <a:r>
              <a:rPr lang="en-US" dirty="0"/>
              <a:t>Filters accept some data as input, perform some manipulation on it and produce some output. Some simple filters have been discussed in the previous chapters. This chapter discusses advanced filter </a:t>
            </a:r>
            <a:r>
              <a:rPr lang="en-US" i="1" dirty="0"/>
              <a:t>–</a:t>
            </a:r>
            <a:r>
              <a:rPr lang="en-US" i="1" dirty="0" err="1"/>
              <a:t>awk</a:t>
            </a:r>
            <a:r>
              <a:rPr lang="en-US" dirty="0"/>
              <a:t>.</a:t>
            </a:r>
          </a:p>
          <a:p>
            <a:pPr eaLnBrk="1" hangingPunct="1"/>
            <a:endParaRPr lang="en-US" dirty="0"/>
          </a:p>
        </p:txBody>
      </p:sp>
    </p:spTree>
    <p:extLst>
      <p:ext uri="{BB962C8B-B14F-4D97-AF65-F5344CB8AC3E}">
        <p14:creationId xmlns:p14="http://schemas.microsoft.com/office/powerpoint/2010/main" val="1607512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12"/>
          <p:cNvSpPr>
            <a:spLocks noGrp="1" noChangeArrowheads="1"/>
          </p:cNvSpPr>
          <p:nvPr>
            <p:ph type="hdr" sz="quarter" idx="4294967295"/>
          </p:nvPr>
        </p:nvSpPr>
        <p:spPr bwMode="auto">
          <a:xfrm>
            <a:off x="162560" y="160020"/>
            <a:ext cx="6908800" cy="320040"/>
          </a:xfrm>
          <a:prstGeom prst="rect">
            <a:avLst/>
          </a:prstGeom>
          <a:noFill/>
          <a:ln>
            <a:miter lim="800000"/>
            <a:headEnd/>
            <a:tailEnd/>
          </a:ln>
        </p:spPr>
        <p:txBody>
          <a:bodyPr lIns="96652" tIns="48326" rIns="96652" bIns="48326"/>
          <a:lstStyle/>
          <a:p>
            <a:r>
              <a:rPr lang="en-US" sz="1300" dirty="0"/>
              <a:t> </a:t>
            </a:r>
          </a:p>
        </p:txBody>
      </p:sp>
      <p:sp>
        <p:nvSpPr>
          <p:cNvPr id="34820" name="Rectangle 2"/>
          <p:cNvSpPr>
            <a:spLocks noGrp="1" noRot="1" noChangeAspect="1" noChangeArrowheads="1" noTextEdit="1"/>
          </p:cNvSpPr>
          <p:nvPr>
            <p:ph type="sldImg"/>
          </p:nvPr>
        </p:nvSpPr>
        <p:spPr>
          <a:xfrm>
            <a:off x="2139950" y="881063"/>
            <a:ext cx="4906963" cy="3679825"/>
          </a:xfrm>
          <a:ln/>
        </p:spPr>
      </p:sp>
      <p:sp>
        <p:nvSpPr>
          <p:cNvPr id="34821" name="Rectangle 3"/>
          <p:cNvSpPr>
            <a:spLocks noGrp="1" noChangeArrowheads="1"/>
          </p:cNvSpPr>
          <p:nvPr>
            <p:ph type="body" idx="1"/>
          </p:nvPr>
        </p:nvSpPr>
        <p:spPr>
          <a:xfrm>
            <a:off x="2113280" y="4640580"/>
            <a:ext cx="4714240" cy="4162187"/>
          </a:xfrm>
          <a:noFill/>
          <a:ln/>
        </p:spPr>
        <p:txBody>
          <a:bodyPr/>
          <a:lstStyle/>
          <a:p>
            <a:pPr eaLnBrk="1" hangingPunct="1"/>
            <a:r>
              <a:rPr lang="en-US" b="1" u="sng" dirty="0"/>
              <a:t>Advanced Filter </a:t>
            </a:r>
            <a:r>
              <a:rPr lang="en-US" b="1" u="sng" dirty="0" err="1"/>
              <a:t>awk</a:t>
            </a:r>
            <a:r>
              <a:rPr lang="en-US" b="1" u="sng" dirty="0"/>
              <a:t>.</a:t>
            </a:r>
          </a:p>
          <a:p>
            <a:pPr eaLnBrk="1" hangingPunct="1"/>
            <a:r>
              <a:rPr lang="en-US" dirty="0"/>
              <a:t>The general syntax of the </a:t>
            </a:r>
            <a:r>
              <a:rPr lang="en-US" dirty="0" err="1"/>
              <a:t>awk</a:t>
            </a:r>
            <a:r>
              <a:rPr lang="en-US" dirty="0"/>
              <a:t> command is:</a:t>
            </a:r>
          </a:p>
          <a:p>
            <a:pPr eaLnBrk="1" hangingPunct="1"/>
            <a:r>
              <a:rPr lang="en-US" dirty="0"/>
              <a:t>            </a:t>
            </a:r>
            <a:r>
              <a:rPr lang="en-US" dirty="0" err="1"/>
              <a:t>awk</a:t>
            </a:r>
            <a:r>
              <a:rPr lang="en-US" dirty="0"/>
              <a:t> &lt;options&gt; ‘line </a:t>
            </a:r>
            <a:r>
              <a:rPr lang="en-US" dirty="0" err="1"/>
              <a:t>specifier</a:t>
            </a:r>
            <a:r>
              <a:rPr lang="en-US" dirty="0"/>
              <a:t> {action}’ &lt;file(s)&gt;</a:t>
            </a:r>
            <a:endParaRPr lang="en-US" b="1" u="sng" dirty="0"/>
          </a:p>
          <a:p>
            <a:pPr eaLnBrk="1" hangingPunct="1"/>
            <a:r>
              <a:rPr lang="en-US" b="1" u="sng" dirty="0"/>
              <a:t>Simple </a:t>
            </a:r>
            <a:r>
              <a:rPr lang="en-US" b="1" u="sng" dirty="0" err="1"/>
              <a:t>awk</a:t>
            </a:r>
            <a:r>
              <a:rPr lang="en-US" b="1" u="sng" dirty="0"/>
              <a:t> Filtering</a:t>
            </a:r>
            <a:endParaRPr lang="en-US" dirty="0"/>
          </a:p>
          <a:p>
            <a:pPr eaLnBrk="1" hangingPunct="1"/>
            <a:r>
              <a:rPr lang="en-US" dirty="0"/>
              <a:t>Following is an example of a simple </a:t>
            </a:r>
            <a:r>
              <a:rPr lang="en-US" dirty="0" err="1"/>
              <a:t>awk</a:t>
            </a:r>
            <a:r>
              <a:rPr lang="en-US" dirty="0"/>
              <a:t> command:</a:t>
            </a:r>
          </a:p>
          <a:p>
            <a:pPr eaLnBrk="1" hangingPunct="1"/>
            <a:r>
              <a:rPr lang="en-US" dirty="0"/>
              <a:t>It prints all lines from file </a:t>
            </a:r>
            <a:r>
              <a:rPr lang="en-US" i="1" dirty="0"/>
              <a:t>books.lst </a:t>
            </a:r>
            <a:r>
              <a:rPr lang="en-US" dirty="0"/>
              <a:t>in which pattern ‘Computer’ is found.</a:t>
            </a:r>
          </a:p>
          <a:p>
            <a:pPr eaLnBrk="1" hangingPunct="1"/>
            <a:br>
              <a:rPr lang="en-US" dirty="0"/>
            </a:br>
            <a:r>
              <a:rPr lang="en-US" b="1" dirty="0"/>
              <a:t>$ </a:t>
            </a:r>
            <a:r>
              <a:rPr lang="en-US" b="1" dirty="0" err="1"/>
              <a:t>awk</a:t>
            </a:r>
            <a:r>
              <a:rPr lang="en-US" b="1" dirty="0"/>
              <a:t> '/Computer/ {print}' books.lst</a:t>
            </a:r>
          </a:p>
          <a:p>
            <a:pPr eaLnBrk="1" hangingPunct="1"/>
            <a:r>
              <a:rPr lang="en-US" b="1" dirty="0"/>
              <a:t>Output:</a:t>
            </a:r>
          </a:p>
          <a:p>
            <a:pPr eaLnBrk="1" hangingPunct="1"/>
            <a:r>
              <a:rPr lang="en-US" dirty="0"/>
              <a:t>1001|Learning Unix                    |Computers     |01/01/1998| 575</a:t>
            </a:r>
          </a:p>
          <a:p>
            <a:pPr eaLnBrk="1" hangingPunct="1"/>
            <a:r>
              <a:rPr lang="en-US" dirty="0"/>
              <a:t>1003|XML Unleashed                 |Computers     |20/02/2000| 398</a:t>
            </a:r>
          </a:p>
          <a:p>
            <a:pPr eaLnBrk="1" hangingPunct="1"/>
            <a:r>
              <a:rPr lang="en-US" dirty="0"/>
              <a:t>1004|Unix Device Drivers          |Computers      |09/08/1995| 650</a:t>
            </a:r>
          </a:p>
          <a:p>
            <a:pPr eaLnBrk="1" hangingPunct="1"/>
            <a:r>
              <a:rPr lang="en-US" dirty="0"/>
              <a:t>1007|Unix Shell Programming   |Computers      |03/02/1993| 536</a:t>
            </a:r>
          </a:p>
          <a:p>
            <a:pPr eaLnBrk="1" hangingPunct="1"/>
            <a:r>
              <a:rPr lang="en-US" dirty="0"/>
              <a:t>   </a:t>
            </a:r>
          </a:p>
          <a:p>
            <a:pPr eaLnBrk="1" hangingPunct="1"/>
            <a:endParaRPr lang="en-US" dirty="0"/>
          </a:p>
        </p:txBody>
      </p:sp>
    </p:spTree>
    <p:extLst>
      <p:ext uri="{BB962C8B-B14F-4D97-AF65-F5344CB8AC3E}">
        <p14:creationId xmlns:p14="http://schemas.microsoft.com/office/powerpoint/2010/main" val="3005384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12"/>
          <p:cNvSpPr>
            <a:spLocks noGrp="1" noChangeArrowheads="1"/>
          </p:cNvSpPr>
          <p:nvPr>
            <p:ph type="hdr" sz="quarter" idx="4294967295"/>
          </p:nvPr>
        </p:nvSpPr>
        <p:spPr bwMode="auto">
          <a:xfrm>
            <a:off x="162560" y="160020"/>
            <a:ext cx="6908800" cy="320040"/>
          </a:xfrm>
          <a:prstGeom prst="rect">
            <a:avLst/>
          </a:prstGeom>
          <a:noFill/>
          <a:ln>
            <a:miter lim="800000"/>
            <a:headEnd/>
            <a:tailEnd/>
          </a:ln>
        </p:spPr>
        <p:txBody>
          <a:bodyPr lIns="96652" tIns="48326" rIns="96652" bIns="48326"/>
          <a:lstStyle/>
          <a:p>
            <a:r>
              <a:rPr lang="en-US" sz="1300" dirty="0"/>
              <a:t> </a:t>
            </a:r>
          </a:p>
        </p:txBody>
      </p:sp>
      <p:sp>
        <p:nvSpPr>
          <p:cNvPr id="35844" name="Rectangle 2"/>
          <p:cNvSpPr>
            <a:spLocks noGrp="1" noRot="1" noChangeAspect="1" noChangeArrowheads="1" noTextEdit="1"/>
          </p:cNvSpPr>
          <p:nvPr>
            <p:ph type="sldImg"/>
          </p:nvPr>
        </p:nvSpPr>
        <p:spPr>
          <a:xfrm>
            <a:off x="2139950" y="881063"/>
            <a:ext cx="4906963" cy="3679825"/>
          </a:xfrm>
          <a:ln/>
        </p:spPr>
      </p:sp>
    </p:spTree>
    <p:extLst>
      <p:ext uri="{BB962C8B-B14F-4D97-AF65-F5344CB8AC3E}">
        <p14:creationId xmlns:p14="http://schemas.microsoft.com/office/powerpoint/2010/main" val="294590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12"/>
          <p:cNvSpPr>
            <a:spLocks noGrp="1" noChangeArrowheads="1"/>
          </p:cNvSpPr>
          <p:nvPr>
            <p:ph type="hdr" sz="quarter" idx="4294967295"/>
          </p:nvPr>
        </p:nvSpPr>
        <p:spPr bwMode="auto">
          <a:xfrm>
            <a:off x="162560" y="160020"/>
            <a:ext cx="6908800" cy="320040"/>
          </a:xfrm>
          <a:prstGeom prst="rect">
            <a:avLst/>
          </a:prstGeom>
          <a:noFill/>
          <a:ln>
            <a:miter lim="800000"/>
            <a:headEnd/>
            <a:tailEnd/>
          </a:ln>
        </p:spPr>
        <p:txBody>
          <a:bodyPr lIns="96652" tIns="48326" rIns="96652" bIns="48326"/>
          <a:lstStyle/>
          <a:p>
            <a:r>
              <a:rPr lang="en-US" sz="1300" dirty="0"/>
              <a:t> </a:t>
            </a:r>
          </a:p>
        </p:txBody>
      </p:sp>
      <p:sp>
        <p:nvSpPr>
          <p:cNvPr id="36868" name="Rectangle 2"/>
          <p:cNvSpPr>
            <a:spLocks noGrp="1" noRot="1" noChangeAspect="1" noChangeArrowheads="1" noTextEdit="1"/>
          </p:cNvSpPr>
          <p:nvPr>
            <p:ph type="sldImg"/>
          </p:nvPr>
        </p:nvSpPr>
        <p:spPr>
          <a:xfrm>
            <a:off x="2139950" y="881063"/>
            <a:ext cx="4906963" cy="3679825"/>
          </a:xfrm>
          <a:ln/>
        </p:spPr>
      </p:sp>
    </p:spTree>
    <p:extLst>
      <p:ext uri="{BB962C8B-B14F-4D97-AF65-F5344CB8AC3E}">
        <p14:creationId xmlns:p14="http://schemas.microsoft.com/office/powerpoint/2010/main" val="2305915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12"/>
          <p:cNvSpPr>
            <a:spLocks noGrp="1" noChangeArrowheads="1"/>
          </p:cNvSpPr>
          <p:nvPr>
            <p:ph type="hdr" sz="quarter" idx="4294967295"/>
          </p:nvPr>
        </p:nvSpPr>
        <p:spPr bwMode="auto">
          <a:xfrm>
            <a:off x="162560" y="160020"/>
            <a:ext cx="6908800" cy="320040"/>
          </a:xfrm>
          <a:prstGeom prst="rect">
            <a:avLst/>
          </a:prstGeom>
          <a:noFill/>
          <a:ln>
            <a:miter lim="800000"/>
            <a:headEnd/>
            <a:tailEnd/>
          </a:ln>
        </p:spPr>
        <p:txBody>
          <a:bodyPr lIns="96652" tIns="48326" rIns="96652" bIns="48326"/>
          <a:lstStyle/>
          <a:p>
            <a:r>
              <a:rPr lang="en-US" sz="1300" dirty="0"/>
              <a:t> </a:t>
            </a:r>
          </a:p>
        </p:txBody>
      </p:sp>
      <p:sp>
        <p:nvSpPr>
          <p:cNvPr id="37892" name="Rectangle 2"/>
          <p:cNvSpPr>
            <a:spLocks noGrp="1" noRot="1" noChangeAspect="1" noChangeArrowheads="1" noTextEdit="1"/>
          </p:cNvSpPr>
          <p:nvPr>
            <p:ph type="sldImg"/>
          </p:nvPr>
        </p:nvSpPr>
        <p:spPr>
          <a:xfrm>
            <a:off x="2139950" y="855663"/>
            <a:ext cx="4906963" cy="3679825"/>
          </a:xfrm>
          <a:ln/>
        </p:spPr>
      </p:sp>
      <p:sp>
        <p:nvSpPr>
          <p:cNvPr id="37893" name="Rectangle 3"/>
          <p:cNvSpPr>
            <a:spLocks noGrp="1" noChangeArrowheads="1"/>
          </p:cNvSpPr>
          <p:nvPr>
            <p:ph type="body" idx="1"/>
          </p:nvPr>
        </p:nvSpPr>
        <p:spPr>
          <a:xfrm>
            <a:off x="2024798" y="4649788"/>
            <a:ext cx="5061995" cy="4708344"/>
          </a:xfrm>
          <a:noFill/>
          <a:ln/>
        </p:spPr>
        <p:txBody>
          <a:bodyPr>
            <a:normAutofit/>
          </a:bodyPr>
          <a:lstStyle/>
          <a:p>
            <a:pPr eaLnBrk="1" hangingPunct="1">
              <a:lnSpc>
                <a:spcPct val="80000"/>
              </a:lnSpc>
            </a:pPr>
            <a:r>
              <a:rPr lang="en-US" dirty="0"/>
              <a:t>The line </a:t>
            </a:r>
            <a:r>
              <a:rPr lang="en-US" dirty="0" err="1"/>
              <a:t>specifier</a:t>
            </a:r>
            <a:r>
              <a:rPr lang="en-US" dirty="0"/>
              <a:t> uses a context address to specify the lines that need to be taken up for processing in the action section. If the line </a:t>
            </a:r>
            <a:r>
              <a:rPr lang="en-US" dirty="0" err="1"/>
              <a:t>specifier</a:t>
            </a:r>
            <a:r>
              <a:rPr lang="en-US" dirty="0"/>
              <a:t> is missing, then the action is applicable to all lines of the file. </a:t>
            </a:r>
          </a:p>
          <a:p>
            <a:pPr eaLnBrk="1" hangingPunct="1">
              <a:lnSpc>
                <a:spcPct val="80000"/>
              </a:lnSpc>
            </a:pPr>
            <a:endParaRPr lang="en-US" dirty="0"/>
          </a:p>
          <a:p>
            <a:pPr eaLnBrk="1" hangingPunct="1">
              <a:lnSpc>
                <a:spcPct val="80000"/>
              </a:lnSpc>
            </a:pPr>
            <a:r>
              <a:rPr lang="en-US" dirty="0"/>
              <a:t>In the action part, statement {print} indicates that selected lines are to be printed.  The statement {print} is equivalent to {print $0} - $0 being the variable for the entire line. The </a:t>
            </a:r>
            <a:r>
              <a:rPr lang="en-US" dirty="0" err="1"/>
              <a:t>awk</a:t>
            </a:r>
            <a:r>
              <a:rPr lang="en-US" dirty="0"/>
              <a:t> command is also capable of breaking each line into fields – each field is identified as $1, $2 etc.  </a:t>
            </a:r>
          </a:p>
          <a:p>
            <a:pPr eaLnBrk="1" hangingPunct="1">
              <a:lnSpc>
                <a:spcPct val="80000"/>
              </a:lnSpc>
            </a:pPr>
            <a:endParaRPr lang="en-US" dirty="0"/>
          </a:p>
          <a:p>
            <a:pPr eaLnBrk="1" hangingPunct="1">
              <a:lnSpc>
                <a:spcPct val="80000"/>
              </a:lnSpc>
            </a:pPr>
            <a:r>
              <a:rPr lang="en-US" dirty="0"/>
              <a:t>For the purpose of identification of fields, </a:t>
            </a:r>
            <a:r>
              <a:rPr lang="en-US" dirty="0" err="1"/>
              <a:t>awk</a:t>
            </a:r>
            <a:r>
              <a:rPr lang="en-US" dirty="0"/>
              <a:t> uses a contiguous string of spaces as field delimiter. However, it is possible to use a different delimiter. This is specified using the –F option in </a:t>
            </a:r>
            <a:r>
              <a:rPr lang="en-US" dirty="0" err="1"/>
              <a:t>awk</a:t>
            </a:r>
            <a:r>
              <a:rPr lang="en-US" dirty="0"/>
              <a:t>. </a:t>
            </a:r>
            <a:br>
              <a:rPr lang="en-US" dirty="0"/>
            </a:br>
            <a:endParaRPr lang="en-US" dirty="0"/>
          </a:p>
          <a:p>
            <a:pPr eaLnBrk="1" hangingPunct="1">
              <a:lnSpc>
                <a:spcPct val="80000"/>
              </a:lnSpc>
            </a:pPr>
            <a:r>
              <a:rPr lang="en-US" b="1" dirty="0"/>
              <a:t>$ </a:t>
            </a:r>
            <a:r>
              <a:rPr lang="en-US" b="1" dirty="0" err="1"/>
              <a:t>awk</a:t>
            </a:r>
            <a:r>
              <a:rPr lang="en-US" b="1" dirty="0"/>
              <a:t> -F"|" '/Computer/ {print $2,$5}' books.lst</a:t>
            </a:r>
          </a:p>
          <a:p>
            <a:pPr eaLnBrk="1" hangingPunct="1">
              <a:lnSpc>
                <a:spcPct val="80000"/>
              </a:lnSpc>
            </a:pPr>
            <a:r>
              <a:rPr lang="en-US" b="1" dirty="0"/>
              <a:t>Output:</a:t>
            </a:r>
          </a:p>
          <a:p>
            <a:pPr eaLnBrk="1" hangingPunct="1">
              <a:lnSpc>
                <a:spcPct val="80000"/>
              </a:lnSpc>
            </a:pPr>
            <a:r>
              <a:rPr lang="en-US" dirty="0"/>
              <a:t>Learning Unix                     575</a:t>
            </a:r>
          </a:p>
          <a:p>
            <a:pPr eaLnBrk="1" hangingPunct="1">
              <a:lnSpc>
                <a:spcPct val="80000"/>
              </a:lnSpc>
            </a:pPr>
            <a:r>
              <a:rPr lang="en-US" dirty="0"/>
              <a:t>XML Unleashed                  398</a:t>
            </a:r>
          </a:p>
          <a:p>
            <a:pPr eaLnBrk="1" hangingPunct="1">
              <a:lnSpc>
                <a:spcPct val="80000"/>
              </a:lnSpc>
            </a:pPr>
            <a:r>
              <a:rPr lang="en-US" dirty="0"/>
              <a:t>Unix Device Drivers            650</a:t>
            </a:r>
          </a:p>
          <a:p>
            <a:pPr eaLnBrk="1" hangingPunct="1">
              <a:lnSpc>
                <a:spcPct val="80000"/>
              </a:lnSpc>
            </a:pPr>
            <a:r>
              <a:rPr lang="en-US" dirty="0"/>
              <a:t>Unix Shell Programming     536</a:t>
            </a:r>
          </a:p>
          <a:p>
            <a:pPr eaLnBrk="1" hangingPunct="1">
              <a:lnSpc>
                <a:spcPct val="80000"/>
              </a:lnSpc>
            </a:pPr>
            <a:endParaRPr lang="en-US" dirty="0"/>
          </a:p>
          <a:p>
            <a:pPr eaLnBrk="1" hangingPunct="1">
              <a:lnSpc>
                <a:spcPct val="80000"/>
              </a:lnSpc>
            </a:pPr>
            <a:r>
              <a:rPr lang="en-US" dirty="0"/>
              <a:t>For pattern matching, </a:t>
            </a:r>
            <a:r>
              <a:rPr lang="en-US" dirty="0" err="1"/>
              <a:t>awk</a:t>
            </a:r>
            <a:r>
              <a:rPr lang="en-US" dirty="0"/>
              <a:t> uses regular expressions of </a:t>
            </a:r>
            <a:r>
              <a:rPr lang="en-US" i="1" dirty="0" err="1"/>
              <a:t>egrep</a:t>
            </a:r>
            <a:r>
              <a:rPr lang="en-US" i="1" dirty="0"/>
              <a:t> </a:t>
            </a:r>
            <a:r>
              <a:rPr lang="en-US" dirty="0"/>
              <a:t>variety. </a:t>
            </a:r>
          </a:p>
          <a:p>
            <a:pPr eaLnBrk="1" hangingPunct="1">
              <a:lnSpc>
                <a:spcPct val="80000"/>
              </a:lnSpc>
            </a:pPr>
            <a:r>
              <a:rPr lang="en-US" b="1" dirty="0"/>
              <a:t>$ </a:t>
            </a:r>
            <a:r>
              <a:rPr lang="en-US" b="1" dirty="0" err="1"/>
              <a:t>awk</a:t>
            </a:r>
            <a:r>
              <a:rPr lang="en-US" b="1" dirty="0"/>
              <a:t> -F"|" '/</a:t>
            </a:r>
            <a:r>
              <a:rPr lang="en-US" b="1" dirty="0" err="1"/>
              <a:t>XML|Unix</a:t>
            </a:r>
            <a:r>
              <a:rPr lang="en-US" b="1" dirty="0"/>
              <a:t>/ {print $2, $5}' books.lst</a:t>
            </a:r>
          </a:p>
          <a:p>
            <a:pPr eaLnBrk="1" hangingPunct="1">
              <a:lnSpc>
                <a:spcPct val="80000"/>
              </a:lnSpc>
            </a:pPr>
            <a:r>
              <a:rPr lang="en-US" b="1" dirty="0"/>
              <a:t>Output:</a:t>
            </a:r>
          </a:p>
          <a:p>
            <a:pPr eaLnBrk="1" hangingPunct="1">
              <a:lnSpc>
                <a:spcPct val="80000"/>
              </a:lnSpc>
            </a:pPr>
            <a:r>
              <a:rPr lang="en-US" dirty="0"/>
              <a:t>Learning Unix                      575</a:t>
            </a:r>
          </a:p>
          <a:p>
            <a:pPr eaLnBrk="1" hangingPunct="1">
              <a:lnSpc>
                <a:spcPct val="80000"/>
              </a:lnSpc>
            </a:pPr>
            <a:r>
              <a:rPr lang="en-US" dirty="0"/>
              <a:t>XML Unleashed                  398</a:t>
            </a:r>
          </a:p>
          <a:p>
            <a:pPr eaLnBrk="1" hangingPunct="1">
              <a:lnSpc>
                <a:spcPct val="80000"/>
              </a:lnSpc>
            </a:pPr>
            <a:r>
              <a:rPr lang="en-US" dirty="0"/>
              <a:t>Unix Device Drivers            650</a:t>
            </a:r>
          </a:p>
          <a:p>
            <a:pPr eaLnBrk="1" hangingPunct="1">
              <a:lnSpc>
                <a:spcPct val="80000"/>
              </a:lnSpc>
            </a:pPr>
            <a:r>
              <a:rPr lang="en-US" dirty="0"/>
              <a:t>XML Applications               630</a:t>
            </a:r>
          </a:p>
          <a:p>
            <a:pPr eaLnBrk="1" hangingPunct="1">
              <a:lnSpc>
                <a:spcPct val="80000"/>
              </a:lnSpc>
            </a:pPr>
            <a:r>
              <a:rPr lang="en-US" dirty="0"/>
              <a:t>Unix Shell Programming     536</a:t>
            </a:r>
          </a:p>
          <a:p>
            <a:pPr eaLnBrk="1" hangingPunct="1">
              <a:lnSpc>
                <a:spcPct val="80000"/>
              </a:lnSpc>
            </a:pPr>
            <a:endParaRPr lang="en-US" dirty="0"/>
          </a:p>
          <a:p>
            <a:pPr>
              <a:lnSpc>
                <a:spcPct val="80000"/>
              </a:lnSpc>
            </a:pPr>
            <a:r>
              <a:rPr lang="en-US" dirty="0"/>
              <a:t>It is possible to specify line numbers in file using the inbuilt NR variable. Also, </a:t>
            </a:r>
            <a:r>
              <a:rPr lang="en-US" dirty="0" err="1"/>
              <a:t>awk</a:t>
            </a:r>
            <a:r>
              <a:rPr lang="en-US" dirty="0"/>
              <a:t> can use the C-like </a:t>
            </a:r>
            <a:r>
              <a:rPr lang="en-US" i="1" dirty="0" err="1"/>
              <a:t>printf</a:t>
            </a:r>
            <a:r>
              <a:rPr lang="en-US" i="1" dirty="0"/>
              <a:t> </a:t>
            </a:r>
            <a:r>
              <a:rPr lang="en-US" dirty="0"/>
              <a:t>statement to format the output. </a:t>
            </a:r>
          </a:p>
          <a:p>
            <a:pPr>
              <a:lnSpc>
                <a:spcPct val="80000"/>
              </a:lnSpc>
            </a:pPr>
            <a:endParaRPr lang="en-US" dirty="0"/>
          </a:p>
          <a:p>
            <a:pPr>
              <a:lnSpc>
                <a:spcPct val="80000"/>
              </a:lnSpc>
            </a:pPr>
            <a:r>
              <a:rPr lang="en-US" b="1" dirty="0"/>
              <a:t>$ </a:t>
            </a:r>
            <a:r>
              <a:rPr lang="en-US" b="1" dirty="0" err="1"/>
              <a:t>awk</a:t>
            </a:r>
            <a:r>
              <a:rPr lang="en-US" b="1" dirty="0"/>
              <a:t> -F"|" '$1=="1002" {</a:t>
            </a:r>
            <a:r>
              <a:rPr lang="en-US" b="1" dirty="0" err="1"/>
              <a:t>printf</a:t>
            </a:r>
            <a:r>
              <a:rPr lang="en-US" b="1" dirty="0"/>
              <a:t> "%2d,%-20s",NR,$2}' books.lst</a:t>
            </a:r>
          </a:p>
          <a:p>
            <a:pPr>
              <a:lnSpc>
                <a:spcPct val="80000"/>
              </a:lnSpc>
            </a:pPr>
            <a:r>
              <a:rPr lang="en-US" b="1" dirty="0"/>
              <a:t>Output:</a:t>
            </a:r>
          </a:p>
          <a:p>
            <a:pPr>
              <a:lnSpc>
                <a:spcPct val="80000"/>
              </a:lnSpc>
            </a:pPr>
            <a:r>
              <a:rPr lang="en-US" b="1" dirty="0"/>
              <a:t> </a:t>
            </a:r>
            <a:r>
              <a:rPr lang="en-US" dirty="0"/>
              <a:t>2,Moby Dick</a:t>
            </a:r>
          </a:p>
          <a:p>
            <a:pPr>
              <a:lnSpc>
                <a:spcPct val="80000"/>
              </a:lnSpc>
            </a:pPr>
            <a:endParaRPr lang="en-US" dirty="0"/>
          </a:p>
          <a:p>
            <a:pPr>
              <a:lnSpc>
                <a:spcPct val="80000"/>
              </a:lnSpc>
            </a:pPr>
            <a:r>
              <a:rPr lang="en-US" dirty="0"/>
              <a:t>The –f option of </a:t>
            </a:r>
            <a:r>
              <a:rPr lang="en-US" dirty="0" err="1"/>
              <a:t>awk</a:t>
            </a:r>
            <a:r>
              <a:rPr lang="en-US" dirty="0"/>
              <a:t> is useful if you wish to store the line </a:t>
            </a:r>
            <a:r>
              <a:rPr lang="en-US" dirty="0" err="1"/>
              <a:t>specifier</a:t>
            </a:r>
            <a:r>
              <a:rPr lang="en-US" dirty="0"/>
              <a:t> or  action in a separate file. </a:t>
            </a:r>
          </a:p>
          <a:p>
            <a:pPr eaLnBrk="1" hangingPunct="1">
              <a:lnSpc>
                <a:spcPct val="80000"/>
              </a:lnSpc>
            </a:pPr>
            <a:endParaRPr lang="en-US" dirty="0"/>
          </a:p>
          <a:p>
            <a:pPr eaLnBrk="1" hangingPunct="1">
              <a:lnSpc>
                <a:spcPct val="80000"/>
              </a:lnSpc>
            </a:pPr>
            <a:endParaRPr lang="en-US" dirty="0"/>
          </a:p>
        </p:txBody>
      </p:sp>
    </p:spTree>
    <p:extLst>
      <p:ext uri="{BB962C8B-B14F-4D97-AF65-F5344CB8AC3E}">
        <p14:creationId xmlns:p14="http://schemas.microsoft.com/office/powerpoint/2010/main" val="1662607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12"/>
          <p:cNvSpPr>
            <a:spLocks noGrp="1" noChangeArrowheads="1"/>
          </p:cNvSpPr>
          <p:nvPr>
            <p:ph type="hdr" sz="quarter" idx="4294967295"/>
          </p:nvPr>
        </p:nvSpPr>
        <p:spPr bwMode="auto">
          <a:xfrm>
            <a:off x="162560" y="160020"/>
            <a:ext cx="6908800" cy="320040"/>
          </a:xfrm>
          <a:prstGeom prst="rect">
            <a:avLst/>
          </a:prstGeom>
          <a:noFill/>
          <a:ln>
            <a:miter lim="800000"/>
            <a:headEnd/>
            <a:tailEnd/>
          </a:ln>
        </p:spPr>
        <p:txBody>
          <a:bodyPr lIns="96652" tIns="48326" rIns="96652" bIns="48326"/>
          <a:lstStyle/>
          <a:p>
            <a:r>
              <a:rPr lang="en-US" sz="1300" dirty="0"/>
              <a:t> </a:t>
            </a:r>
          </a:p>
        </p:txBody>
      </p:sp>
      <p:sp>
        <p:nvSpPr>
          <p:cNvPr id="38916" name="Rectangle 2"/>
          <p:cNvSpPr>
            <a:spLocks noGrp="1" noRot="1" noChangeAspect="1" noChangeArrowheads="1" noTextEdit="1"/>
          </p:cNvSpPr>
          <p:nvPr>
            <p:ph type="sldImg"/>
          </p:nvPr>
        </p:nvSpPr>
        <p:spPr>
          <a:xfrm>
            <a:off x="2139950" y="881063"/>
            <a:ext cx="4906963" cy="3679825"/>
          </a:xfrm>
          <a:ln/>
        </p:spPr>
      </p:sp>
      <p:sp>
        <p:nvSpPr>
          <p:cNvPr id="38917" name="Rectangle 3"/>
          <p:cNvSpPr>
            <a:spLocks noGrp="1" noChangeArrowheads="1"/>
          </p:cNvSpPr>
          <p:nvPr>
            <p:ph type="body" idx="1"/>
          </p:nvPr>
        </p:nvSpPr>
        <p:spPr>
          <a:xfrm>
            <a:off x="2113280" y="4640580"/>
            <a:ext cx="4714240" cy="4162187"/>
          </a:xfrm>
          <a:noFill/>
          <a:ln/>
        </p:spPr>
        <p:txBody>
          <a:bodyPr/>
          <a:lstStyle/>
          <a:p>
            <a:pPr eaLnBrk="1" hangingPunct="1">
              <a:lnSpc>
                <a:spcPct val="90000"/>
              </a:lnSpc>
            </a:pPr>
            <a:r>
              <a:rPr lang="en-US" dirty="0"/>
              <a:t>The logical operators || (or) and &amp;&amp; (and) are used by the </a:t>
            </a:r>
            <a:r>
              <a:rPr lang="en-US" dirty="0" err="1"/>
              <a:t>awk</a:t>
            </a:r>
            <a:r>
              <a:rPr lang="en-US" dirty="0"/>
              <a:t> command to combine conditions in the line </a:t>
            </a:r>
            <a:r>
              <a:rPr lang="en-US" dirty="0" err="1"/>
              <a:t>specifier</a:t>
            </a:r>
            <a:r>
              <a:rPr lang="en-US" dirty="0"/>
              <a:t>. A relational operator can be used in the line </a:t>
            </a:r>
            <a:r>
              <a:rPr lang="en-US" dirty="0" err="1"/>
              <a:t>specifier</a:t>
            </a:r>
            <a:r>
              <a:rPr lang="en-US" dirty="0"/>
              <a:t>, also in the action component. </a:t>
            </a:r>
          </a:p>
          <a:p>
            <a:pPr eaLnBrk="1" hangingPunct="1">
              <a:lnSpc>
                <a:spcPct val="90000"/>
              </a:lnSpc>
            </a:pPr>
            <a:endParaRPr lang="en-US" dirty="0"/>
          </a:p>
          <a:p>
            <a:pPr eaLnBrk="1" hangingPunct="1">
              <a:lnSpc>
                <a:spcPct val="90000"/>
              </a:lnSpc>
            </a:pPr>
            <a:r>
              <a:rPr lang="en-US" dirty="0"/>
              <a:t>The operators == (equal) and != (not equal) can handle only fixed length strings and not regular expressions. To match regular expressions, ~ (match) and !~ (negate) are used. The characters ^ and $ can be used for looking for a pattern in the beginning and end of field. </a:t>
            </a:r>
          </a:p>
          <a:p>
            <a:pPr eaLnBrk="1" hangingPunct="1">
              <a:lnSpc>
                <a:spcPct val="90000"/>
              </a:lnSpc>
            </a:pPr>
            <a:endParaRPr lang="en-US" dirty="0"/>
          </a:p>
          <a:p>
            <a:pPr eaLnBrk="1" hangingPunct="1">
              <a:lnSpc>
                <a:spcPct val="90000"/>
              </a:lnSpc>
            </a:pPr>
            <a:r>
              <a:rPr lang="en-US" dirty="0"/>
              <a:t>To work with numbers, operators like &lt; (less than), &gt; (greater than), &lt;= (less than or equal), &gt;= (greater than or equal), == (equal) and != (not equal) can be used. </a:t>
            </a:r>
          </a:p>
          <a:p>
            <a:pPr eaLnBrk="1" hangingPunct="1">
              <a:lnSpc>
                <a:spcPct val="90000"/>
              </a:lnSpc>
            </a:pPr>
            <a:r>
              <a:rPr lang="en-US" dirty="0"/>
              <a:t>It is possible to perform computations on numbers using C like arithmetic operators (+, -, *, /, %, ++, --, += etc).</a:t>
            </a:r>
          </a:p>
          <a:p>
            <a:pPr eaLnBrk="1" hangingPunct="1">
              <a:lnSpc>
                <a:spcPct val="90000"/>
              </a:lnSpc>
            </a:pPr>
            <a:r>
              <a:rPr lang="en-US" b="1" dirty="0"/>
              <a:t>$ </a:t>
            </a:r>
            <a:r>
              <a:rPr lang="en-US" b="1" dirty="0" err="1"/>
              <a:t>awk</a:t>
            </a:r>
            <a:r>
              <a:rPr lang="en-US" b="1" dirty="0"/>
              <a:t> -F"|" '/Unix/ &amp;&amp; $5 &lt; 600 {</a:t>
            </a:r>
            <a:r>
              <a:rPr lang="en-US" b="1" dirty="0" err="1"/>
              <a:t>printf</a:t>
            </a:r>
            <a:r>
              <a:rPr lang="en-US" b="1" dirty="0"/>
              <a:t> "%</a:t>
            </a:r>
            <a:r>
              <a:rPr lang="en-US" b="1" dirty="0" err="1"/>
              <a:t>s,%d</a:t>
            </a:r>
            <a:r>
              <a:rPr lang="en-US" b="1" dirty="0"/>
              <a:t>\n",$2,$5}' books.lst</a:t>
            </a:r>
          </a:p>
          <a:p>
            <a:pPr eaLnBrk="1" hangingPunct="1">
              <a:lnSpc>
                <a:spcPct val="90000"/>
              </a:lnSpc>
            </a:pPr>
            <a:r>
              <a:rPr lang="en-US" b="1" dirty="0"/>
              <a:t>Output:</a:t>
            </a:r>
          </a:p>
          <a:p>
            <a:pPr eaLnBrk="1" hangingPunct="1">
              <a:lnSpc>
                <a:spcPct val="90000"/>
              </a:lnSpc>
            </a:pPr>
            <a:r>
              <a:rPr lang="en-US" dirty="0"/>
              <a:t>Learning Unix                    ,575</a:t>
            </a:r>
          </a:p>
          <a:p>
            <a:pPr eaLnBrk="1" hangingPunct="1">
              <a:lnSpc>
                <a:spcPct val="90000"/>
              </a:lnSpc>
            </a:pPr>
            <a:r>
              <a:rPr lang="en-US" dirty="0"/>
              <a:t>Unix Shell Programming   ,536</a:t>
            </a:r>
          </a:p>
          <a:p>
            <a:pPr eaLnBrk="1" hangingPunct="1">
              <a:lnSpc>
                <a:spcPct val="90000"/>
              </a:lnSpc>
            </a:pPr>
            <a:r>
              <a:rPr lang="en-US" dirty="0"/>
              <a:t>$ </a:t>
            </a:r>
            <a:r>
              <a:rPr lang="en-US" dirty="0" err="1"/>
              <a:t>awk</a:t>
            </a:r>
            <a:r>
              <a:rPr lang="en-US" dirty="0"/>
              <a:t> -F"|" '$2=="Learning Unix"' books.lst</a:t>
            </a:r>
          </a:p>
          <a:p>
            <a:pPr eaLnBrk="1" hangingPunct="1">
              <a:lnSpc>
                <a:spcPct val="90000"/>
              </a:lnSpc>
            </a:pPr>
            <a:r>
              <a:rPr lang="en-US" dirty="0"/>
              <a:t>$ </a:t>
            </a:r>
            <a:r>
              <a:rPr lang="en-US" dirty="0" err="1"/>
              <a:t>awk</a:t>
            </a:r>
            <a:r>
              <a:rPr lang="en-US" dirty="0"/>
              <a:t> -F"|" '$2~/Learning Unix/' books.lst</a:t>
            </a:r>
          </a:p>
          <a:p>
            <a:pPr eaLnBrk="1" hangingPunct="1">
              <a:lnSpc>
                <a:spcPct val="90000"/>
              </a:lnSpc>
            </a:pPr>
            <a:r>
              <a:rPr lang="en-US" dirty="0"/>
              <a:t>1001|Learning Unix            |Computers     |01/01/1998| 575</a:t>
            </a:r>
          </a:p>
          <a:p>
            <a:pPr eaLnBrk="1" hangingPunct="1">
              <a:lnSpc>
                <a:spcPct val="90000"/>
              </a:lnSpc>
            </a:pPr>
            <a:r>
              <a:rPr lang="en-US" dirty="0"/>
              <a:t>$ </a:t>
            </a:r>
            <a:r>
              <a:rPr lang="en-US" dirty="0" err="1"/>
              <a:t>awk</a:t>
            </a:r>
            <a:r>
              <a:rPr lang="en-US" dirty="0"/>
              <a:t> -F"|" '$5&lt;500 {</a:t>
            </a:r>
          </a:p>
          <a:p>
            <a:pPr eaLnBrk="1" hangingPunct="1">
              <a:lnSpc>
                <a:spcPct val="90000"/>
              </a:lnSpc>
            </a:pPr>
            <a:r>
              <a:rPr lang="en-US" dirty="0"/>
              <a:t>&gt; </a:t>
            </a:r>
            <a:r>
              <a:rPr lang="en-US" dirty="0" err="1"/>
              <a:t>cnt</a:t>
            </a:r>
            <a:r>
              <a:rPr lang="en-US" dirty="0"/>
              <a:t>=cnt+1</a:t>
            </a:r>
          </a:p>
          <a:p>
            <a:pPr eaLnBrk="1" hangingPunct="1">
              <a:lnSpc>
                <a:spcPct val="90000"/>
              </a:lnSpc>
            </a:pPr>
            <a:r>
              <a:rPr lang="en-US" dirty="0"/>
              <a:t>&gt; </a:t>
            </a:r>
            <a:r>
              <a:rPr lang="en-US" dirty="0" err="1"/>
              <a:t>printf</a:t>
            </a:r>
            <a:r>
              <a:rPr lang="en-US" dirty="0"/>
              <a:t> "%d %s\n",cnt,$2}' books.lst</a:t>
            </a:r>
          </a:p>
          <a:p>
            <a:pPr eaLnBrk="1" hangingPunct="1">
              <a:lnSpc>
                <a:spcPct val="90000"/>
              </a:lnSpc>
            </a:pPr>
            <a:r>
              <a:rPr lang="en-US" dirty="0"/>
              <a:t>1 Moby Dick</a:t>
            </a:r>
          </a:p>
          <a:p>
            <a:pPr eaLnBrk="1" hangingPunct="1">
              <a:lnSpc>
                <a:spcPct val="90000"/>
              </a:lnSpc>
            </a:pPr>
            <a:r>
              <a:rPr lang="en-US" dirty="0"/>
              <a:t>2 XML Unleashed</a:t>
            </a:r>
          </a:p>
          <a:p>
            <a:pPr eaLnBrk="1" hangingPunct="1">
              <a:lnSpc>
                <a:spcPct val="90000"/>
              </a:lnSpc>
            </a:pPr>
            <a:endParaRPr lang="en-US" dirty="0"/>
          </a:p>
        </p:txBody>
      </p:sp>
    </p:spTree>
    <p:extLst>
      <p:ext uri="{BB962C8B-B14F-4D97-AF65-F5344CB8AC3E}">
        <p14:creationId xmlns:p14="http://schemas.microsoft.com/office/powerpoint/2010/main" val="33737828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7.emf"/><Relationship Id="rId4" Type="http://schemas.openxmlformats.org/officeDocument/2006/relationships/oleObject" Target="../embeddings/oleObject2.bin"/></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4.xml"/><Relationship Id="rId7" Type="http://schemas.openxmlformats.org/officeDocument/2006/relationships/image" Target="../media/image7.emf"/><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5.xml"/><Relationship Id="rId9"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tags" Target="../tags/tag7.xml"/><Relationship Id="rId7" Type="http://schemas.openxmlformats.org/officeDocument/2006/relationships/image" Target="../media/image14.jpeg"/><Relationship Id="rId2" Type="http://schemas.openxmlformats.org/officeDocument/2006/relationships/tags" Target="../tags/tag6.xml"/><Relationship Id="rId1" Type="http://schemas.openxmlformats.org/officeDocument/2006/relationships/vmlDrawing" Target="../drawings/vmlDrawing4.vml"/><Relationship Id="rId6" Type="http://schemas.openxmlformats.org/officeDocument/2006/relationships/image" Target="../media/image7.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hyperlink" Target="http://www.capgemini.com/about/how-we-work/the-collaborative-business-experiencetm" TargetMode="External"/><Relationship Id="rId3" Type="http://schemas.openxmlformats.org/officeDocument/2006/relationships/tags" Target="../tags/tag9.xml"/><Relationship Id="rId7" Type="http://schemas.openxmlformats.org/officeDocument/2006/relationships/image" Target="../media/image16.png"/><Relationship Id="rId2" Type="http://schemas.openxmlformats.org/officeDocument/2006/relationships/tags" Target="../tags/tag8.xml"/><Relationship Id="rId1" Type="http://schemas.openxmlformats.org/officeDocument/2006/relationships/vmlDrawing" Target="../drawings/vmlDrawing5.vml"/><Relationship Id="rId6" Type="http://schemas.openxmlformats.org/officeDocument/2006/relationships/image" Target="../media/image7.emf"/><Relationship Id="rId5" Type="http://schemas.openxmlformats.org/officeDocument/2006/relationships/oleObject" Target="../embeddings/oleObject5.bin"/><Relationship Id="rId10" Type="http://schemas.openxmlformats.org/officeDocument/2006/relationships/hyperlink" Target="http://www.capgemini.com/" TargetMode="External"/><Relationship Id="rId4" Type="http://schemas.openxmlformats.org/officeDocument/2006/relationships/slideMaster" Target="../slideMasters/slideMaster1.xml"/><Relationship Id="rId9" Type="http://schemas.openxmlformats.org/officeDocument/2006/relationships/hyperlink" Target="http://www.capgemini.com/about/how-we-work/rightshorer" TargetMode="Externa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4.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7.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30.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31.png"/><Relationship Id="rId7" Type="http://schemas.openxmlformats.org/officeDocument/2006/relationships/image" Target="../media/image33.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35.png"/><Relationship Id="rId5" Type="http://schemas.openxmlformats.org/officeDocument/2006/relationships/image" Target="../media/image32.png"/><Relationship Id="rId15" Type="http://schemas.openxmlformats.org/officeDocument/2006/relationships/image" Target="../media/image36.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34.png"/><Relationship Id="rId14" Type="http://schemas.openxmlformats.org/officeDocument/2006/relationships/hyperlink" Target="http://www.capgemini.com/" TargetMode="Externa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7.png"/><Relationship Id="rId1" Type="http://schemas.openxmlformats.org/officeDocument/2006/relationships/slideMaster" Target="../slideMasters/slideMaster4.xml"/><Relationship Id="rId5" Type="http://schemas.openxmlformats.org/officeDocument/2006/relationships/hyperlink" Target="https://www.capgemini.com/optimize-your-business-and-it-operations" TargetMode="External"/><Relationship Id="rId4" Type="http://schemas.openxmlformats.org/officeDocument/2006/relationships/image" Target="../media/image17.png"/></Relationships>
</file>

<file path=ppt/slideLayouts/_rels/slideLayout46.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43.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4.xml"/><Relationship Id="rId5" Type="http://schemas.openxmlformats.org/officeDocument/2006/relationships/image" Target="../media/image17.png"/><Relationship Id="rId4" Type="http://schemas.openxmlformats.org/officeDocument/2006/relationships/hyperlink" Target="https://www.capgemini.com/optimize-your-business-and-it-operations" TargetMode="Externa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7.emf"/><Relationship Id="rId4" Type="http://schemas.openxmlformats.org/officeDocument/2006/relationships/oleObject" Target="../embeddings/oleObject1.bin"/></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1">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779252" fontAlgn="auto">
              <a:spcBef>
                <a:spcPts val="0"/>
              </a:spcBef>
              <a:spcAft>
                <a:spcPts val="0"/>
              </a:spcAft>
              <a:defRPr/>
            </a:pPr>
            <a:endParaRPr lang="en-US" sz="1800"/>
          </a:p>
        </p:txBody>
      </p:sp>
      <p:pic>
        <p:nvPicPr>
          <p:cNvPr id="5" name="Graphic 97"/>
          <p:cNvPicPr>
            <a:picLocks noChangeAspect="1"/>
          </p:cNvPicPr>
          <p:nvPr/>
        </p:nvPicPr>
        <p:blipFill>
          <a:blip r:embed="rId2" cstate="print"/>
          <a:srcRect/>
          <a:stretch>
            <a:fillRect/>
          </a:stretch>
        </p:blipFill>
        <p:spPr bwMode="auto">
          <a:xfrm>
            <a:off x="3844926" y="0"/>
            <a:ext cx="5299075" cy="6858000"/>
          </a:xfrm>
          <a:prstGeom prst="rect">
            <a:avLst/>
          </a:prstGeom>
          <a:noFill/>
          <a:ln w="9525">
            <a:noFill/>
            <a:miter lim="800000"/>
            <a:headEnd/>
            <a:tailEnd/>
          </a:ln>
        </p:spPr>
      </p:pic>
      <p:pic>
        <p:nvPicPr>
          <p:cNvPr id="6" name="Graphic 9"/>
          <p:cNvPicPr>
            <a:picLocks noChangeAspect="1"/>
          </p:cNvPicPr>
          <p:nvPr/>
        </p:nvPicPr>
        <p:blipFill>
          <a:blip r:embed="rId3" cstate="print"/>
          <a:srcRect/>
          <a:stretch>
            <a:fillRect/>
          </a:stretch>
        </p:blipFill>
        <p:spPr bwMode="auto">
          <a:xfrm>
            <a:off x="306388" y="6102351"/>
            <a:ext cx="1714500" cy="510116"/>
          </a:xfrm>
          <a:prstGeom prst="rect">
            <a:avLst/>
          </a:prstGeom>
          <a:noFill/>
          <a:ln w="9525">
            <a:noFill/>
            <a:miter lim="800000"/>
            <a:headEnd/>
            <a:tailEnd/>
          </a:ln>
        </p:spPr>
      </p:pic>
      <p:sp>
        <p:nvSpPr>
          <p:cNvPr id="11" name="Title 1"/>
          <p:cNvSpPr>
            <a:spLocks noGrp="1"/>
          </p:cNvSpPr>
          <p:nvPr>
            <p:ph type="ctrTitle"/>
          </p:nvPr>
        </p:nvSpPr>
        <p:spPr>
          <a:xfrm>
            <a:off x="305992" y="3068960"/>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oAutofit/>
          </a:bodyPr>
          <a:lstStyle>
            <a:lvl1pPr>
              <a:lnSpc>
                <a:spcPts val="2250"/>
              </a:lnSpc>
              <a:defRPr lang="en-US" sz="2000" b="0" dirty="0">
                <a:solidFill>
                  <a:srgbClr val="0070AD"/>
                </a:solidFill>
              </a:defRPr>
            </a:lvl1pPr>
          </a:lstStyle>
          <a:p>
            <a:pPr lvl="0"/>
            <a:r>
              <a:rPr lang="en-US"/>
              <a:t>Click to edit Master title style</a:t>
            </a:r>
            <a:endParaRPr lang="en-US" dirty="0"/>
          </a:p>
        </p:txBody>
      </p:sp>
      <p:sp>
        <p:nvSpPr>
          <p:cNvPr id="12" name="Subtitle 2"/>
          <p:cNvSpPr>
            <a:spLocks noGrp="1"/>
          </p:cNvSpPr>
          <p:nvPr>
            <p:ph type="subTitle" idx="1"/>
          </p:nvPr>
        </p:nvSpPr>
        <p:spPr>
          <a:xfrm>
            <a:off x="305992"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lvl="0"/>
            <a:r>
              <a:rPr lang="en-US"/>
              <a:t>Click to edit Master subtitle style</a:t>
            </a:r>
            <a:endParaRPr lang="en-US" dirty="0"/>
          </a:p>
        </p:txBody>
      </p:sp>
    </p:spTree>
    <p:extLst>
      <p:ext uri="{BB962C8B-B14F-4D97-AF65-F5344CB8AC3E}">
        <p14:creationId xmlns:p14="http://schemas.microsoft.com/office/powerpoint/2010/main" val="13754009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5" name="Picture 2" descr="http://www.strategic-resume.com/wp-content/uploads/2015/08/SummaryIcon.png"/>
          <p:cNvPicPr>
            <a:picLocks noChangeAspect="1" noChangeArrowheads="1"/>
          </p:cNvPicPr>
          <p:nvPr userDrawn="1"/>
        </p:nvPicPr>
        <p:blipFill>
          <a:blip r:embed="rId2" cstate="print"/>
          <a:srcRect/>
          <a:stretch>
            <a:fillRect/>
          </a:stretch>
        </p:blipFill>
        <p:spPr bwMode="auto">
          <a:xfrm>
            <a:off x="7283450" y="1494367"/>
            <a:ext cx="1638300" cy="1714500"/>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298518" y="1494769"/>
            <a:ext cx="6887389" cy="4643751"/>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3039355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srcRect/>
          <a:stretch>
            <a:fillRect/>
          </a:stretch>
        </p:blipFill>
        <p:spPr bwMode="auto">
          <a:xfrm>
            <a:off x="7270750" y="1828800"/>
            <a:ext cx="1828800" cy="1820333"/>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298518" y="1494769"/>
            <a:ext cx="6887389" cy="4643751"/>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30832675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pic>
        <p:nvPicPr>
          <p:cNvPr id="3" name="Picture 3"/>
          <p:cNvPicPr>
            <a:picLocks noChangeAspect="1" noChangeArrowheads="1"/>
          </p:cNvPicPr>
          <p:nvPr userDrawn="1"/>
        </p:nvPicPr>
        <p:blipFill>
          <a:blip r:embed="rId2" cstate="print"/>
          <a:srcRect/>
          <a:stretch>
            <a:fillRect/>
          </a:stretch>
        </p:blipFill>
        <p:spPr bwMode="auto">
          <a:xfrm>
            <a:off x="7270750" y="1828800"/>
            <a:ext cx="1828800" cy="1820333"/>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51106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custDataLst>
              <p:tags r:id="rId2"/>
            </p:custDataLst>
          </p:nvPr>
        </p:nvGraphicFramePr>
        <p:xfrm>
          <a:off x="1" y="0"/>
          <a:ext cx="136525" cy="143933"/>
        </p:xfrm>
        <a:graphic>
          <a:graphicData uri="http://schemas.openxmlformats.org/presentationml/2006/ole">
            <mc:AlternateContent xmlns:mc="http://schemas.openxmlformats.org/markup-compatibility/2006">
              <mc:Choice xmlns:v="urn:schemas-microsoft-com:vml" Requires="v">
                <p:oleObj spid="_x0000_s23557" name="think-cell Slide" r:id="rId4" imgW="360" imgH="360" progId="">
                  <p:embed/>
                </p:oleObj>
              </mc:Choice>
              <mc:Fallback>
                <p:oleObj name="think-cell Slide" r:id="rId4" imgW="360" imgH="360" progId="">
                  <p:embed/>
                  <p:pic>
                    <p:nvPicPr>
                      <p:cNvPr id="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136525" cy="1439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a:lvl1pPr>
          </a:lstStyle>
          <a:p>
            <a:r>
              <a:rPr lang="en-US" noProof="0"/>
              <a:t>Click to edit Master title style</a:t>
            </a:r>
            <a:endParaRPr lang="en-US" dirty="0"/>
          </a:p>
        </p:txBody>
      </p:sp>
      <p:sp>
        <p:nvSpPr>
          <p:cNvPr id="3" name="Content Placeholder 2"/>
          <p:cNvSpPr>
            <a:spLocks noGrp="1"/>
          </p:cNvSpPr>
          <p:nvPr>
            <p:ph idx="1"/>
          </p:nvPr>
        </p:nvSpPr>
        <p:spPr>
          <a:xfrm>
            <a:off x="298516" y="2111956"/>
            <a:ext cx="8845484" cy="4026560"/>
          </a:xfrm>
        </p:spPr>
        <p:txBody>
          <a:bodyPr/>
          <a:lstStyle>
            <a:lvl1pPr>
              <a:defRPr b="0"/>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8" name="Espace réservé du texte 7"/>
          <p:cNvSpPr>
            <a:spLocks noGrp="1"/>
          </p:cNvSpPr>
          <p:nvPr>
            <p:ph type="body" sz="quarter" idx="11"/>
          </p:nvPr>
        </p:nvSpPr>
        <p:spPr>
          <a:xfrm>
            <a:off x="298605" y="1495447"/>
            <a:ext cx="8860286" cy="643612"/>
          </a:xfrm>
        </p:spPr>
        <p:txBody>
          <a:bodyPr/>
          <a:lstStyle>
            <a:lvl1pPr marL="0" indent="0">
              <a:buNone/>
              <a:defRPr b="1">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12651873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losing 2">
    <p:spTree>
      <p:nvGrpSpPr>
        <p:cNvPr id="1" name=""/>
        <p:cNvGrpSpPr/>
        <p:nvPr/>
      </p:nvGrpSpPr>
      <p:grpSpPr>
        <a:xfrm>
          <a:off x="0" y="0"/>
          <a:ext cx="0" cy="0"/>
          <a:chOff x="0" y="0"/>
          <a:chExt cx="0" cy="0"/>
        </a:xfrm>
      </p:grpSpPr>
      <p:graphicFrame>
        <p:nvGraphicFramePr>
          <p:cNvPr id="2" name="Object 2"/>
          <p:cNvGraphicFramePr>
            <a:graphicFrameLocks noChangeAspect="1"/>
          </p:cNvGraphicFramePr>
          <p:nvPr>
            <p:custDataLst>
              <p:tags r:id="rId2"/>
            </p:custDataLst>
          </p:nvPr>
        </p:nvGraphicFramePr>
        <p:xfrm>
          <a:off x="1" y="0"/>
          <a:ext cx="136525" cy="143933"/>
        </p:xfrm>
        <a:graphic>
          <a:graphicData uri="http://schemas.openxmlformats.org/presentationml/2006/ole">
            <mc:AlternateContent xmlns:mc="http://schemas.openxmlformats.org/markup-compatibility/2006">
              <mc:Choice xmlns:v="urn:schemas-microsoft-com:vml" Requires="v">
                <p:oleObj spid="_x0000_s24581" name="think-cell Slide" r:id="rId6" imgW="360" imgH="360" progId="">
                  <p:embed/>
                </p:oleObj>
              </mc:Choice>
              <mc:Fallback>
                <p:oleObj name="think-cell Slide" r:id="rId6" imgW="360" imgH="360" progId="">
                  <p:embed/>
                  <p:pic>
                    <p:nvPicPr>
                      <p:cNvPr id="2"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36525" cy="1439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Rectangle 2"/>
          <p:cNvSpPr/>
          <p:nvPr userDrawn="1">
            <p:custDataLst>
              <p:tags r:id="rId3"/>
            </p:custDataLst>
          </p:nvPr>
        </p:nvSpPr>
        <p:spPr>
          <a:xfrm>
            <a:off x="4527550" y="6450366"/>
            <a:ext cx="4044950" cy="210785"/>
          </a:xfrm>
          <a:prstGeom prst="rect">
            <a:avLst/>
          </a:prstGeom>
        </p:spPr>
        <p:txBody>
          <a:bodyPr lIns="28173" tIns="28173" rIns="0" bIns="28173" anchor="b">
            <a:spAutoFit/>
          </a:bodyPr>
          <a:lstStyle/>
          <a:p>
            <a:pPr algn="r">
              <a:defRPr/>
            </a:pPr>
            <a:r>
              <a:rPr lang="en-US" sz="500">
                <a:solidFill>
                  <a:schemeClr val="bg1"/>
                </a:solidFill>
              </a:rPr>
              <a:t>The information contained in this presentation is proprietary.</a:t>
            </a:r>
          </a:p>
          <a:p>
            <a:pPr algn="r">
              <a:defRPr/>
            </a:pPr>
            <a:r>
              <a:rPr lang="en-US" sz="500">
                <a:solidFill>
                  <a:schemeClr val="bg1"/>
                </a:solidFill>
              </a:rPr>
              <a:t>© 2014 Capgemini. All rights reserved. Rightshore</a:t>
            </a:r>
            <a:r>
              <a:rPr lang="en-US" sz="500" baseline="30000">
                <a:solidFill>
                  <a:schemeClr val="bg1"/>
                </a:solidFill>
              </a:rPr>
              <a:t>®  </a:t>
            </a:r>
            <a:r>
              <a:rPr lang="en-US" sz="500">
                <a:solidFill>
                  <a:schemeClr val="bg1"/>
                </a:solidFill>
              </a:rPr>
              <a:t>is a trademark belonging to Capgemini.</a:t>
            </a:r>
            <a:endParaRPr lang="en-US" sz="500" noProof="1">
              <a:solidFill>
                <a:schemeClr val="bg1"/>
              </a:solidFill>
            </a:endParaRPr>
          </a:p>
        </p:txBody>
      </p:sp>
      <p:sp>
        <p:nvSpPr>
          <p:cNvPr id="4" name="Rectangle 9"/>
          <p:cNvSpPr>
            <a:spLocks noChangeArrowheads="1"/>
          </p:cNvSpPr>
          <p:nvPr userDrawn="1">
            <p:custDataLst>
              <p:tags r:id="rId4"/>
            </p:custDataLst>
          </p:nvPr>
        </p:nvSpPr>
        <p:spPr bwMode="gray">
          <a:xfrm>
            <a:off x="1021004" y="3693226"/>
            <a:ext cx="3932160" cy="2015591"/>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lIns="306792" tIns="43420" rIns="184075" bIns="122717" anchor="b"/>
          <a:lstStyle/>
          <a:p>
            <a:pPr algn="just" defTabSz="888816" fontAlgn="auto">
              <a:spcBef>
                <a:spcPts val="0"/>
              </a:spcBef>
              <a:spcAft>
                <a:spcPts val="0"/>
              </a:spcAft>
              <a:defRPr/>
            </a:pPr>
            <a:r>
              <a:rPr lang="en-US" sz="1800" b="1" dirty="0">
                <a:solidFill>
                  <a:schemeClr val="bg1"/>
                </a:solidFill>
                <a:latin typeface="Arial"/>
                <a:cs typeface="Arial"/>
              </a:rPr>
              <a:t>About Capgemini</a:t>
            </a:r>
            <a:endParaRPr lang="en-US" sz="900" dirty="0">
              <a:solidFill>
                <a:schemeClr val="bg1"/>
              </a:solidFill>
            </a:endParaRPr>
          </a:p>
          <a:p>
            <a:pPr algn="just" defTabSz="779252" fontAlgn="auto">
              <a:spcBef>
                <a:spcPts val="0"/>
              </a:spcBef>
              <a:spcAft>
                <a:spcPts val="0"/>
              </a:spcAft>
              <a:defRPr/>
            </a:pPr>
            <a:endParaRPr lang="en-US" sz="900" dirty="0">
              <a:solidFill>
                <a:schemeClr val="bg1"/>
              </a:solidFill>
            </a:endParaRPr>
          </a:p>
          <a:p>
            <a:pPr algn="just" defTabSz="779252" fontAlgn="auto">
              <a:spcBef>
                <a:spcPts val="0"/>
              </a:spcBef>
              <a:spcAft>
                <a:spcPts val="0"/>
              </a:spcAft>
              <a:defRPr/>
            </a:pPr>
            <a:r>
              <a:rPr lang="en-US" sz="900" dirty="0">
                <a:solidFill>
                  <a:schemeClr val="bg1"/>
                </a:solidFill>
              </a:rPr>
              <a:t>With almost 140,000 people in over 40 countries, Capgemini is one of the world's foremost providers of consulting, technology and outsourcing services. The Group reported 2013 global revenues of  EUR 10.1 billion.</a:t>
            </a:r>
          </a:p>
          <a:p>
            <a:pPr algn="just" defTabSz="779252" fontAlgn="auto">
              <a:spcBef>
                <a:spcPts val="0"/>
              </a:spcBef>
              <a:spcAft>
                <a:spcPts val="0"/>
              </a:spcAft>
              <a:defRPr/>
            </a:pPr>
            <a:r>
              <a:rPr lang="en-US" sz="900" dirty="0">
                <a:solidFill>
                  <a:schemeClr val="bg1"/>
                </a:solidFill>
              </a:rPr>
              <a:t>Together with its clients, Capgemini creates and delivers business and technology solutions that fit their needs and drive the results they want. A deeply multicultural organization, Capgemini has developed its own way of working, the Collaborative Business Experience</a:t>
            </a:r>
            <a:r>
              <a:rPr lang="en-US" sz="900" baseline="30000" dirty="0">
                <a:solidFill>
                  <a:schemeClr val="bg1"/>
                </a:solidFill>
              </a:rPr>
              <a:t>TM</a:t>
            </a:r>
            <a:r>
              <a:rPr lang="en-US" sz="900" dirty="0">
                <a:solidFill>
                  <a:schemeClr val="bg1"/>
                </a:solidFill>
              </a:rPr>
              <a:t>, and draws on Rightshore</a:t>
            </a:r>
            <a:r>
              <a:rPr lang="en-US" sz="900" b="1" baseline="30000" dirty="0">
                <a:solidFill>
                  <a:schemeClr val="bg1"/>
                </a:solidFill>
              </a:rPr>
              <a:t> ®</a:t>
            </a:r>
            <a:r>
              <a:rPr lang="en-US" sz="900" dirty="0">
                <a:solidFill>
                  <a:schemeClr val="bg1"/>
                </a:solidFill>
              </a:rPr>
              <a:t>, its worldwide delivery model.</a:t>
            </a:r>
          </a:p>
        </p:txBody>
      </p:sp>
      <p:pic>
        <p:nvPicPr>
          <p:cNvPr id="5" name="Image 10" descr="ppt_Label_CBE.png"/>
          <p:cNvPicPr>
            <a:picLocks noChangeAspect="1"/>
          </p:cNvPicPr>
          <p:nvPr userDrawn="1"/>
        </p:nvPicPr>
        <p:blipFill>
          <a:blip r:embed="rId8" cstate="print"/>
          <a:srcRect/>
          <a:stretch>
            <a:fillRect/>
          </a:stretch>
        </p:blipFill>
        <p:spPr bwMode="auto">
          <a:xfrm>
            <a:off x="752476" y="3458634"/>
            <a:ext cx="530225" cy="575733"/>
          </a:xfrm>
          <a:prstGeom prst="rect">
            <a:avLst/>
          </a:prstGeom>
          <a:noFill/>
          <a:ln w="9525">
            <a:noFill/>
            <a:miter lim="800000"/>
            <a:headEnd/>
            <a:tailEnd/>
          </a:ln>
        </p:spPr>
      </p:pic>
      <p:pic>
        <p:nvPicPr>
          <p:cNvPr id="6" name="Image 7" descr="Locations_Map_2014.png"/>
          <p:cNvPicPr>
            <a:picLocks noChangeAspect="1"/>
          </p:cNvPicPr>
          <p:nvPr userDrawn="1"/>
        </p:nvPicPr>
        <p:blipFill>
          <a:blip r:embed="rId9" cstate="print"/>
          <a:srcRect/>
          <a:stretch>
            <a:fillRect/>
          </a:stretch>
        </p:blipFill>
        <p:spPr bwMode="auto">
          <a:xfrm>
            <a:off x="5041900" y="3376084"/>
            <a:ext cx="3595688" cy="1871133"/>
          </a:xfrm>
          <a:prstGeom prst="rect">
            <a:avLst/>
          </a:prstGeom>
          <a:noFill/>
          <a:ln w="9525">
            <a:noFill/>
            <a:miter lim="800000"/>
            <a:headEnd/>
            <a:tailEnd/>
          </a:ln>
        </p:spPr>
      </p:pic>
    </p:spTree>
    <p:extLst>
      <p:ext uri="{BB962C8B-B14F-4D97-AF65-F5344CB8AC3E}">
        <p14:creationId xmlns:p14="http://schemas.microsoft.com/office/powerpoint/2010/main" val="14832497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graphicFrame>
        <p:nvGraphicFramePr>
          <p:cNvPr id="4" name="Object 4"/>
          <p:cNvGraphicFramePr>
            <a:graphicFrameLocks noChangeAspect="1"/>
          </p:cNvGraphicFramePr>
          <p:nvPr>
            <p:custDataLst>
              <p:tags r:id="rId2"/>
            </p:custDataLst>
          </p:nvPr>
        </p:nvGraphicFramePr>
        <p:xfrm>
          <a:off x="0" y="1"/>
          <a:ext cx="146050" cy="158751"/>
        </p:xfrm>
        <a:graphic>
          <a:graphicData uri="http://schemas.openxmlformats.org/presentationml/2006/ole">
            <mc:AlternateContent xmlns:mc="http://schemas.openxmlformats.org/markup-compatibility/2006">
              <mc:Choice xmlns:v="urn:schemas-microsoft-com:vml" Requires="v">
                <p:oleObj spid="_x0000_s25605" name="think-cell Slide" r:id="rId5" imgW="360" imgH="360" progId="">
                  <p:embed/>
                </p:oleObj>
              </mc:Choice>
              <mc:Fallback>
                <p:oleObj name="think-cell Slide" r:id="rId5" imgW="360" imgH="360" progId="">
                  <p:embed/>
                  <p:pic>
                    <p:nvPicPr>
                      <p:cNvPr id="4"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
                        <a:ext cx="146050" cy="1587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Image 11" descr="GraphicTablet_shutterstock_73936774.jpg"/>
          <p:cNvPicPr>
            <a:picLocks noChangeAspect="1"/>
          </p:cNvPicPr>
          <p:nvPr userDrawn="1"/>
        </p:nvPicPr>
        <p:blipFill>
          <a:blip r:embed="rId7" cstate="print"/>
          <a:srcRect b="14021"/>
          <a:stretch>
            <a:fillRect/>
          </a:stretch>
        </p:blipFill>
        <p:spPr bwMode="auto">
          <a:xfrm>
            <a:off x="1588" y="1178984"/>
            <a:ext cx="9904412" cy="5679016"/>
          </a:xfrm>
          <a:prstGeom prst="rect">
            <a:avLst/>
          </a:prstGeom>
          <a:noFill/>
          <a:ln w="9525">
            <a:noFill/>
            <a:miter lim="800000"/>
            <a:headEnd/>
            <a:tailEnd/>
          </a:ln>
        </p:spPr>
      </p:pic>
      <p:sp>
        <p:nvSpPr>
          <p:cNvPr id="6" name="Rectangle 7"/>
          <p:cNvSpPr/>
          <p:nvPr userDrawn="1">
            <p:custDataLst>
              <p:tags r:id="rId3"/>
            </p:custDataLst>
          </p:nvPr>
        </p:nvSpPr>
        <p:spPr bwMode="auto">
          <a:xfrm>
            <a:off x="0" y="0"/>
            <a:ext cx="9906000" cy="26839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9 w 10562411"/>
              <a:gd name="connsiteY0" fmla="*/ 0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0 w 10560222"/>
              <a:gd name="connsiteY0" fmla="*/ 0 h 2958168"/>
              <a:gd name="connsiteX1" fmla="*/ 10559466 w 10560222"/>
              <a:gd name="connsiteY1" fmla="*/ 0 h 2958168"/>
              <a:gd name="connsiteX2" fmla="*/ 10558968 w 10560222"/>
              <a:gd name="connsiteY2" fmla="*/ 1476338 h 2958168"/>
              <a:gd name="connsiteX3" fmla="*/ 9286405 w 10560222"/>
              <a:gd name="connsiteY3" fmla="*/ 2153103 h 2958168"/>
              <a:gd name="connsiteX4" fmla="*/ 2315369 w 10560222"/>
              <a:gd name="connsiteY4" fmla="*/ 2159512 h 2958168"/>
              <a:gd name="connsiteX5" fmla="*/ 1178700 w 10560222"/>
              <a:gd name="connsiteY5" fmla="*/ 2958168 h 2958168"/>
              <a:gd name="connsiteX6" fmla="*/ 0 w 10560222"/>
              <a:gd name="connsiteY6" fmla="*/ 2174065 h 2958168"/>
              <a:gd name="connsiteX7" fmla="*/ 0 w 10560222"/>
              <a:gd name="connsiteY7"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0222" h="2958168">
                <a:moveTo>
                  <a:pt x="0" y="0"/>
                </a:moveTo>
                <a:lnTo>
                  <a:pt x="10559466" y="0"/>
                </a:lnTo>
                <a:cubicBezTo>
                  <a:pt x="10559979" y="67600"/>
                  <a:pt x="10560222" y="1432923"/>
                  <a:pt x="10558968" y="1476338"/>
                </a:cubicBezTo>
                <a:cubicBezTo>
                  <a:pt x="10081572" y="2148347"/>
                  <a:pt x="9702991" y="2158423"/>
                  <a:pt x="9286405" y="2153103"/>
                </a:cubicBezTo>
                <a:lnTo>
                  <a:pt x="2315369" y="2159512"/>
                </a:lnTo>
                <a:cubicBezTo>
                  <a:pt x="1738155" y="2192654"/>
                  <a:pt x="1370309" y="2495346"/>
                  <a:pt x="1178700" y="2958168"/>
                </a:cubicBezTo>
                <a:cubicBezTo>
                  <a:pt x="880346" y="2254391"/>
                  <a:pt x="278640" y="2173187"/>
                  <a:pt x="0" y="2174065"/>
                </a:cubicBezTo>
                <a:cubicBezTo>
                  <a:pt x="2067" y="2138552"/>
                  <a:pt x="1272" y="95582"/>
                  <a:pt x="0"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28173" tIns="36624" rIns="28173" bIns="36624" anchor="ctr"/>
          <a:lstStyle/>
          <a:p>
            <a:pPr algn="ctr" defTabSz="779252" fontAlgn="auto">
              <a:spcBef>
                <a:spcPts val="0"/>
              </a:spcBef>
              <a:spcAft>
                <a:spcPts val="0"/>
              </a:spcAft>
              <a:defRPr/>
            </a:pPr>
            <a:endParaRPr lang="en-US" sz="900" dirty="0">
              <a:solidFill>
                <a:schemeClr val="bg1"/>
              </a:solidFill>
              <a:latin typeface="Arial"/>
              <a:cs typeface="Arial"/>
            </a:endParaRPr>
          </a:p>
        </p:txBody>
      </p:sp>
      <p:pic>
        <p:nvPicPr>
          <p:cNvPr id="7" name="Image 10" descr="Capgemini_logo.jpg"/>
          <p:cNvPicPr>
            <a:picLocks noChangeAspect="1"/>
          </p:cNvPicPr>
          <p:nvPr userDrawn="1"/>
        </p:nvPicPr>
        <p:blipFill>
          <a:blip r:embed="rId8" cstate="print"/>
          <a:srcRect/>
          <a:stretch>
            <a:fillRect/>
          </a:stretch>
        </p:blipFill>
        <p:spPr bwMode="auto">
          <a:xfrm>
            <a:off x="735013" y="658284"/>
            <a:ext cx="2881312" cy="685800"/>
          </a:xfrm>
          <a:prstGeom prst="rect">
            <a:avLst/>
          </a:prstGeom>
          <a:noFill/>
          <a:ln w="9525">
            <a:noFill/>
            <a:miter lim="800000"/>
            <a:headEnd/>
            <a:tailEnd/>
          </a:ln>
        </p:spPr>
      </p:pic>
      <p:sp>
        <p:nvSpPr>
          <p:cNvPr id="9" name="Title 1"/>
          <p:cNvSpPr>
            <a:spLocks noGrp="1"/>
          </p:cNvSpPr>
          <p:nvPr>
            <p:ph type="ctrTitle"/>
          </p:nvPr>
        </p:nvSpPr>
        <p:spPr>
          <a:xfrm>
            <a:off x="4943239" y="2945075"/>
            <a:ext cx="4915261" cy="1098157"/>
          </a:xfrm>
        </p:spPr>
        <p:txBody>
          <a:bodyPr tIns="28173" rIns="28173" bIns="28173" rtlCol="0">
            <a:noAutofit/>
          </a:bodyPr>
          <a:lstStyle>
            <a:lvl1pPr marL="0" indent="0" algn="l" defTabSz="779202" rtl="0" eaLnBrk="1" latinLnBrk="0" hangingPunct="1">
              <a:lnSpc>
                <a:spcPct val="85000"/>
              </a:lnSpc>
              <a:spcBef>
                <a:spcPct val="0"/>
              </a:spcBef>
              <a:buNone/>
              <a:defRPr lang="en-US" sz="3700" b="0" kern="1200" dirty="0">
                <a:solidFill>
                  <a:schemeClr val="tx1"/>
                </a:solidFill>
                <a:latin typeface="+mj-lt"/>
                <a:ea typeface="+mj-ea"/>
                <a:cs typeface="+mj-cs"/>
              </a:defRPr>
            </a:lvl1pPr>
          </a:lstStyle>
          <a:p>
            <a:r>
              <a:rPr lang="en-US"/>
              <a:t>Click to edit Master title style</a:t>
            </a:r>
            <a:endParaRPr lang="en-US" dirty="0"/>
          </a:p>
        </p:txBody>
      </p:sp>
      <p:sp>
        <p:nvSpPr>
          <p:cNvPr id="10" name="Subtitle 2"/>
          <p:cNvSpPr>
            <a:spLocks noGrp="1"/>
          </p:cNvSpPr>
          <p:nvPr>
            <p:ph type="subTitle" idx="1"/>
          </p:nvPr>
        </p:nvSpPr>
        <p:spPr>
          <a:xfrm>
            <a:off x="4940138" y="4433046"/>
            <a:ext cx="4918363" cy="947751"/>
          </a:xfrm>
        </p:spPr>
        <p:txBody>
          <a:bodyPr tIns="28173" rIns="28173" bIns="28173"/>
          <a:lstStyle>
            <a:lvl1pPr marL="0" indent="0" algn="l">
              <a:buNone/>
              <a:defRPr sz="1900" b="0">
                <a:solidFill>
                  <a:schemeClr val="tx1"/>
                </a:solidFill>
              </a:defRPr>
            </a:lvl1pPr>
            <a:lvl2pPr marL="389601" indent="0" algn="ctr">
              <a:buNone/>
              <a:defRPr>
                <a:solidFill>
                  <a:schemeClr val="tx1">
                    <a:tint val="75000"/>
                  </a:schemeClr>
                </a:solidFill>
              </a:defRPr>
            </a:lvl2pPr>
            <a:lvl3pPr marL="779202" indent="0" algn="ctr">
              <a:buNone/>
              <a:defRPr>
                <a:solidFill>
                  <a:schemeClr val="tx1">
                    <a:tint val="75000"/>
                  </a:schemeClr>
                </a:solidFill>
              </a:defRPr>
            </a:lvl3pPr>
            <a:lvl4pPr marL="1168803" indent="0" algn="ctr">
              <a:buNone/>
              <a:defRPr>
                <a:solidFill>
                  <a:schemeClr val="tx1">
                    <a:tint val="75000"/>
                  </a:schemeClr>
                </a:solidFill>
              </a:defRPr>
            </a:lvl4pPr>
            <a:lvl5pPr marL="1558405" indent="0" algn="ctr">
              <a:buNone/>
              <a:defRPr>
                <a:solidFill>
                  <a:schemeClr val="tx1">
                    <a:tint val="75000"/>
                  </a:schemeClr>
                </a:solidFill>
              </a:defRPr>
            </a:lvl5pPr>
            <a:lvl6pPr marL="1948006" indent="0" algn="ctr">
              <a:buNone/>
              <a:defRPr>
                <a:solidFill>
                  <a:schemeClr val="tx1">
                    <a:tint val="75000"/>
                  </a:schemeClr>
                </a:solidFill>
              </a:defRPr>
            </a:lvl6pPr>
            <a:lvl7pPr marL="2337607" indent="0" algn="ctr">
              <a:buNone/>
              <a:defRPr>
                <a:solidFill>
                  <a:schemeClr val="tx1">
                    <a:tint val="75000"/>
                  </a:schemeClr>
                </a:solidFill>
              </a:defRPr>
            </a:lvl7pPr>
            <a:lvl8pPr marL="2727209" indent="0" algn="ctr">
              <a:buNone/>
              <a:defRPr>
                <a:solidFill>
                  <a:schemeClr val="tx1">
                    <a:tint val="75000"/>
                  </a:schemeClr>
                </a:solidFill>
              </a:defRPr>
            </a:lvl8pPr>
            <a:lvl9pPr marL="3116810" indent="0" algn="ctr">
              <a:buNone/>
              <a:defRPr>
                <a:solidFill>
                  <a:schemeClr val="tx1">
                    <a:tint val="75000"/>
                  </a:schemeClr>
                </a:solidFill>
              </a:defRPr>
            </a:lvl9pPr>
          </a:lstStyle>
          <a:p>
            <a:r>
              <a:rPr lang="en-US"/>
              <a:t>Click to edit Master subtitle style</a:t>
            </a:r>
            <a:endParaRPr lang="fr-FR" dirty="0"/>
          </a:p>
        </p:txBody>
      </p:sp>
    </p:spTree>
    <p:extLst>
      <p:ext uri="{BB962C8B-B14F-4D97-AF65-F5344CB8AC3E}">
        <p14:creationId xmlns:p14="http://schemas.microsoft.com/office/powerpoint/2010/main" val="27966106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Font typeface="Wingdings" pitchFamily="2" charset="2"/>
              <a:buChar char="Ø"/>
              <a:defRPr/>
            </a:lvl1pPr>
            <a:lvl4pPr>
              <a:defRPr lang="en-US" sz="1400" kern="1200" dirty="0" smtClean="0">
                <a:solidFill>
                  <a:schemeClr val="bg1">
                    <a:lumMod val="50000"/>
                  </a:schemeClr>
                </a:solidFill>
                <a:latin typeface="Candara" panose="020E0502030303020204" pitchFamily="34" charset="0"/>
                <a:ea typeface="+mn-ea"/>
                <a:cs typeface="+mn-cs"/>
              </a:defRPr>
            </a:lvl4pPr>
            <a:lvl5pPr>
              <a:defRPr lang="en-US" sz="1400" kern="1200" dirty="0">
                <a:solidFill>
                  <a:schemeClr val="bg1">
                    <a:lumMod val="50000"/>
                  </a:schemeClr>
                </a:solidFill>
                <a:latin typeface="Candara" panose="020E0502030303020204"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10"/>
          </p:nvPr>
        </p:nvSpPr>
        <p:spPr>
          <a:xfrm>
            <a:off x="457200" y="6356352"/>
            <a:ext cx="2133600" cy="365125"/>
          </a:xfrm>
          <a:prstGeom prst="rect">
            <a:avLst/>
          </a:prstGeom>
        </p:spPr>
        <p:txBody>
          <a:bodyPr lIns="77925" tIns="38963" rIns="77925" bIns="38963"/>
          <a:lstStyle/>
          <a:p>
            <a:fld id="{FE769E1B-1A5D-409C-BE10-2A9A39850C17}" type="datetime1">
              <a:rPr lang="en-US" smtClean="0"/>
              <a:t>9/26/2018</a:t>
            </a:fld>
            <a:endParaRPr lang="en-US"/>
          </a:p>
        </p:txBody>
      </p:sp>
      <p:sp>
        <p:nvSpPr>
          <p:cNvPr id="5" name="Footer Placeholder 4"/>
          <p:cNvSpPr>
            <a:spLocks noGrp="1"/>
          </p:cNvSpPr>
          <p:nvPr>
            <p:ph type="ftr" sz="quarter" idx="11"/>
          </p:nvPr>
        </p:nvSpPr>
        <p:spPr>
          <a:xfrm>
            <a:off x="3124200" y="6356352"/>
            <a:ext cx="2895600" cy="365125"/>
          </a:xfrm>
          <a:prstGeom prst="rect">
            <a:avLst/>
          </a:prstGeom>
        </p:spPr>
        <p:txBody>
          <a:bodyPr lIns="77925" tIns="38963" rIns="77925" bIns="38963"/>
          <a:lstStyle/>
          <a:p>
            <a:r>
              <a:rPr lang="en-US"/>
              <a:t>iGate Sensitive</a:t>
            </a:r>
          </a:p>
        </p:txBody>
      </p:sp>
      <p:sp>
        <p:nvSpPr>
          <p:cNvPr id="6" name="Slide Number Placeholder 5"/>
          <p:cNvSpPr>
            <a:spLocks noGrp="1"/>
          </p:cNvSpPr>
          <p:nvPr>
            <p:ph type="sldNum" sz="quarter" idx="12"/>
          </p:nvPr>
        </p:nvSpPr>
        <p:spPr>
          <a:xfrm>
            <a:off x="6553200" y="6356352"/>
            <a:ext cx="2133600" cy="365125"/>
          </a:xfrm>
          <a:prstGeom prst="rect">
            <a:avLst/>
          </a:prstGeom>
        </p:spPr>
        <p:txBody>
          <a:bodyPr lIns="77925" tIns="38963" rIns="77925" bIns="38963"/>
          <a:lstStyle/>
          <a:p>
            <a:fld id="{277C1CF3-A711-4C17-A994-E6863511BAD7}" type="slidenum">
              <a:rPr lang="en-US" smtClean="0"/>
              <a:pPr/>
              <a:t>‹#›</a:t>
            </a:fld>
            <a:endParaRPr lang="en-US"/>
          </a:p>
        </p:txBody>
      </p:sp>
    </p:spTree>
    <p:extLst>
      <p:ext uri="{BB962C8B-B14F-4D97-AF65-F5344CB8AC3E}">
        <p14:creationId xmlns:p14="http://schemas.microsoft.com/office/powerpoint/2010/main" val="15842329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losing 1">
    <p:spTree>
      <p:nvGrpSpPr>
        <p:cNvPr id="1" name=""/>
        <p:cNvGrpSpPr/>
        <p:nvPr/>
      </p:nvGrpSpPr>
      <p:grpSpPr>
        <a:xfrm>
          <a:off x="0" y="0"/>
          <a:ext cx="0" cy="0"/>
          <a:chOff x="0" y="0"/>
          <a:chExt cx="0" cy="0"/>
        </a:xfrm>
      </p:grpSpPr>
      <p:graphicFrame>
        <p:nvGraphicFramePr>
          <p:cNvPr id="337" name="Object 336"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26629" name="think-cell Slide" r:id="rId5" imgW="360" imgH="360" progId="">
                  <p:embed/>
                </p:oleObj>
              </mc:Choice>
              <mc:Fallback>
                <p:oleObj name="think-cell Slide" r:id="rId5" imgW="360" imgH="360" progId="">
                  <p:embed/>
                  <p:pic>
                    <p:nvPicPr>
                      <p:cNvPr id="337" name="Object 336"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4" name="Rectangle 9"/>
          <p:cNvSpPr>
            <a:spLocks noChangeArrowheads="1"/>
          </p:cNvSpPr>
          <p:nvPr userDrawn="1">
            <p:custDataLst>
              <p:tags r:id="rId3"/>
            </p:custDataLst>
          </p:nvPr>
        </p:nvSpPr>
        <p:spPr bwMode="gray">
          <a:xfrm>
            <a:off x="1031966" y="3432667"/>
            <a:ext cx="393216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rnd" cmpd="sng" algn="ctr">
            <a:gradFill flip="none" rotWithShape="1">
              <a:gsLst>
                <a:gs pos="0">
                  <a:schemeClr val="tx1">
                    <a:lumMod val="40000"/>
                    <a:lumOff val="60000"/>
                  </a:schemeClr>
                </a:gs>
                <a:gs pos="50000">
                  <a:schemeClr val="accent2">
                    <a:lumMod val="20000"/>
                    <a:lumOff val="80000"/>
                  </a:schemeClr>
                </a:gs>
                <a:gs pos="100000">
                  <a:schemeClr val="accent2">
                    <a:lumMod val="60000"/>
                    <a:lumOff val="40000"/>
                  </a:schemeClr>
                </a:gs>
              </a:gsLst>
              <a:lin ang="0" scaled="1"/>
              <a:tileRect/>
            </a:gradFill>
            <a:prstDash val="solid"/>
            <a:round/>
          </a:ln>
          <a:effectLst/>
        </p:spPr>
        <p:txBody>
          <a:bodyPr wrap="square" lIns="332308" tIns="47032" rIns="199385" bIns="132923" rtlCol="0" anchor="b"/>
          <a:lstStyle/>
          <a:p>
            <a:pPr algn="just" defTabSz="962762">
              <a:spcAft>
                <a:spcPts val="554"/>
              </a:spcAft>
              <a:defRPr/>
            </a:pPr>
            <a:r>
              <a:rPr lang="en-US" sz="1662" b="1" dirty="0">
                <a:solidFill>
                  <a:prstClr val="white"/>
                </a:solidFill>
                <a:latin typeface="Arial"/>
                <a:cs typeface="Arial"/>
              </a:rPr>
              <a:t>About Capgemini</a:t>
            </a:r>
            <a:endParaRPr lang="en-US" sz="923" dirty="0">
              <a:solidFill>
                <a:prstClr val="white"/>
              </a:solidFill>
              <a:latin typeface="Arial" panose="020B0604020202020204" pitchFamily="34" charset="0"/>
              <a:cs typeface="Arial" panose="020B0604020202020204" pitchFamily="34" charset="0"/>
            </a:endParaRPr>
          </a:p>
          <a:p>
            <a:pPr algn="just" defTabSz="884105">
              <a:spcBef>
                <a:spcPts val="554"/>
              </a:spcBef>
            </a:pPr>
            <a:r>
              <a:rPr lang="en-US" sz="923" dirty="0">
                <a:solidFill>
                  <a:prstClr val="white"/>
                </a:solidFill>
                <a:latin typeface="Arial" panose="020B0604020202020204" pitchFamily="34" charset="0"/>
                <a:cs typeface="Arial" panose="020B0604020202020204" pitchFamily="34" charset="0"/>
              </a:rPr>
              <a:t>With almost 145,000 people in over 40 countries, </a:t>
            </a:r>
            <a:r>
              <a:rPr lang="en-US" sz="923" dirty="0" err="1">
                <a:solidFill>
                  <a:prstClr val="white"/>
                </a:solidFill>
                <a:latin typeface="Arial" panose="020B0604020202020204" pitchFamily="34" charset="0"/>
                <a:cs typeface="Arial" panose="020B0604020202020204" pitchFamily="34" charset="0"/>
              </a:rPr>
              <a:t>Capgemini</a:t>
            </a:r>
            <a:r>
              <a:rPr lang="en-US" sz="923" dirty="0">
                <a:solidFill>
                  <a:prstClr val="white"/>
                </a:solidFill>
                <a:latin typeface="Arial" panose="020B0604020202020204" pitchFamily="34" charset="0"/>
                <a:cs typeface="Arial" panose="020B0604020202020204" pitchFamily="34" charset="0"/>
              </a:rPr>
              <a:t> is one of the world's foremost providers of consulting, technology and outsourcing services. The Group reported 2014 global revenues of EUR 10.573 billion.</a:t>
            </a:r>
          </a:p>
          <a:p>
            <a:pPr algn="just" defTabSz="884105">
              <a:spcBef>
                <a:spcPts val="554"/>
              </a:spcBef>
            </a:pPr>
            <a:r>
              <a:rPr lang="en-US" sz="923" dirty="0">
                <a:solidFill>
                  <a:prstClr val="white"/>
                </a:solidFill>
                <a:latin typeface="Arial" panose="020B0604020202020204" pitchFamily="34" charset="0"/>
                <a:cs typeface="Arial" panose="020B0604020202020204" pitchFamily="34" charset="0"/>
              </a:rPr>
              <a:t>Together with its clients, Capgemini creates and delivers business and technology solutions that fit their needs and drive the results they want. A deeply multicultural organization, Capgemini has developed its own way of working, </a:t>
            </a:r>
            <a:r>
              <a:rPr lang="en-US" sz="923" u="sng" dirty="0">
                <a:solidFill>
                  <a:prstClr val="white"/>
                </a:solidFill>
                <a:latin typeface="Arial" panose="020B0604020202020204" pitchFamily="34" charset="0"/>
                <a:cs typeface="Arial" panose="020B0604020202020204" pitchFamily="34" charset="0"/>
              </a:rPr>
              <a:t>the Collaborative Business Experience™</a:t>
            </a:r>
            <a:r>
              <a:rPr lang="en-US" sz="923" dirty="0">
                <a:solidFill>
                  <a:prstClr val="white"/>
                </a:solidFill>
                <a:latin typeface="Arial" panose="020B0604020202020204" pitchFamily="34" charset="0"/>
                <a:cs typeface="Arial" panose="020B0604020202020204" pitchFamily="34" charset="0"/>
              </a:rPr>
              <a:t>, and draws on </a:t>
            </a:r>
            <a:r>
              <a:rPr lang="en-US" sz="923" u="sng" dirty="0" err="1">
                <a:solidFill>
                  <a:prstClr val="white"/>
                </a:solidFill>
                <a:latin typeface="Arial" panose="020B0604020202020204" pitchFamily="34" charset="0"/>
                <a:cs typeface="Arial" panose="020B0604020202020204" pitchFamily="34" charset="0"/>
              </a:rPr>
              <a:t>Rightshore</a:t>
            </a:r>
            <a:r>
              <a:rPr lang="en-US" sz="923" u="sng" baseline="30000" dirty="0">
                <a:solidFill>
                  <a:prstClr val="white"/>
                </a:solidFill>
                <a:latin typeface="Arial" panose="020B0604020202020204" pitchFamily="34" charset="0"/>
                <a:cs typeface="Arial" panose="020B0604020202020204" pitchFamily="34" charset="0"/>
              </a:rPr>
              <a:t>®</a:t>
            </a:r>
            <a:r>
              <a:rPr lang="en-US" sz="923" dirty="0">
                <a:solidFill>
                  <a:prstClr val="white"/>
                </a:solidFill>
                <a:latin typeface="Arial" panose="020B0604020202020204" pitchFamily="34" charset="0"/>
                <a:cs typeface="Arial" panose="020B0604020202020204" pitchFamily="34" charset="0"/>
              </a:rPr>
              <a:t>, its worldwide delivery model.</a:t>
            </a:r>
          </a:p>
          <a:p>
            <a:pPr algn="just" defTabSz="884105">
              <a:spcBef>
                <a:spcPts val="554"/>
              </a:spcBef>
            </a:pPr>
            <a:r>
              <a:rPr lang="en-US" sz="923" dirty="0">
                <a:solidFill>
                  <a:prstClr val="white"/>
                </a:solidFill>
                <a:latin typeface="Arial" panose="020B0604020202020204" pitchFamily="34" charset="0"/>
                <a:cs typeface="Arial" panose="020B0604020202020204" pitchFamily="34" charset="0"/>
              </a:rPr>
              <a:t>Learn more about us at </a:t>
            </a:r>
            <a:r>
              <a:rPr lang="en-US" sz="923" b="1" u="sng" dirty="0">
                <a:solidFill>
                  <a:prstClr val="white"/>
                </a:solidFill>
                <a:latin typeface="Arial" panose="020B0604020202020204" pitchFamily="34" charset="0"/>
                <a:cs typeface="Arial" panose="020B0604020202020204" pitchFamily="34" charset="0"/>
              </a:rPr>
              <a:t>www.capgemini.com</a:t>
            </a:r>
            <a:r>
              <a:rPr lang="en-US" sz="923" dirty="0">
                <a:solidFill>
                  <a:prstClr val="white"/>
                </a:solidFill>
                <a:latin typeface="Arial" panose="020B0604020202020204" pitchFamily="34" charset="0"/>
                <a:cs typeface="Arial" panose="020B0604020202020204" pitchFamily="34" charset="0"/>
              </a:rPr>
              <a:t>.</a:t>
            </a:r>
          </a:p>
        </p:txBody>
      </p:sp>
      <p:pic>
        <p:nvPicPr>
          <p:cNvPr id="208" name="Image 337" descr="CBE_Label_ppt.png"/>
          <p:cNvPicPr>
            <a:picLocks noChangeAspect="1"/>
          </p:cNvPicPr>
          <p:nvPr userDrawn="1"/>
        </p:nvPicPr>
        <p:blipFill>
          <a:blip r:embed="rId7" cstate="screen"/>
          <a:stretch>
            <a:fillRect/>
          </a:stretch>
        </p:blipFill>
        <p:spPr>
          <a:xfrm>
            <a:off x="800977" y="3283811"/>
            <a:ext cx="479605" cy="522508"/>
          </a:xfrm>
          <a:prstGeom prst="rect">
            <a:avLst/>
          </a:prstGeom>
        </p:spPr>
      </p:pic>
      <p:grpSp>
        <p:nvGrpSpPr>
          <p:cNvPr id="75" name="Group 74"/>
          <p:cNvGrpSpPr/>
          <p:nvPr userDrawn="1"/>
        </p:nvGrpSpPr>
        <p:grpSpPr>
          <a:xfrm>
            <a:off x="5282196" y="3575705"/>
            <a:ext cx="3531804" cy="1827268"/>
            <a:chOff x="5722379" y="3575705"/>
            <a:chExt cx="3826121" cy="1827268"/>
          </a:xfrm>
        </p:grpSpPr>
        <p:grpSp>
          <p:nvGrpSpPr>
            <p:cNvPr id="77" name="Group 76"/>
            <p:cNvGrpSpPr/>
            <p:nvPr userDrawn="1"/>
          </p:nvGrpSpPr>
          <p:grpSpPr>
            <a:xfrm>
              <a:off x="5722379" y="3575705"/>
              <a:ext cx="3826121" cy="1827268"/>
              <a:chOff x="5722379" y="3575705"/>
              <a:chExt cx="3826121" cy="1827268"/>
            </a:xfrm>
          </p:grpSpPr>
          <p:grpSp>
            <p:nvGrpSpPr>
              <p:cNvPr id="187" name="Groupe 203"/>
              <p:cNvGrpSpPr/>
              <p:nvPr userDrawn="1"/>
            </p:nvGrpSpPr>
            <p:grpSpPr>
              <a:xfrm>
                <a:off x="5722379" y="3575705"/>
                <a:ext cx="3826121" cy="1827268"/>
                <a:chOff x="5421313" y="3175001"/>
                <a:chExt cx="4141788" cy="1978025"/>
              </a:xfrm>
              <a:noFill/>
            </p:grpSpPr>
            <p:sp>
              <p:nvSpPr>
                <p:cNvPr id="192" name="Freeform 6"/>
                <p:cNvSpPr>
                  <a:spLocks/>
                </p:cNvSpPr>
                <p:nvPr userDrawn="1"/>
              </p:nvSpPr>
              <p:spPr bwMode="auto">
                <a:xfrm>
                  <a:off x="6532563" y="3200401"/>
                  <a:ext cx="503238" cy="406400"/>
                </a:xfrm>
                <a:custGeom>
                  <a:avLst/>
                  <a:gdLst/>
                  <a:ahLst/>
                  <a:cxnLst>
                    <a:cxn ang="0">
                      <a:pos x="24" y="71"/>
                    </a:cxn>
                    <a:cxn ang="0">
                      <a:pos x="0" y="49"/>
                    </a:cxn>
                    <a:cxn ang="0">
                      <a:pos x="41" y="11"/>
                    </a:cxn>
                    <a:cxn ang="0">
                      <a:pos x="114" y="11"/>
                    </a:cxn>
                    <a:cxn ang="0">
                      <a:pos x="124" y="0"/>
                    </a:cxn>
                    <a:cxn ang="0">
                      <a:pos x="259" y="0"/>
                    </a:cxn>
                    <a:cxn ang="0">
                      <a:pos x="273" y="16"/>
                    </a:cxn>
                    <a:cxn ang="0">
                      <a:pos x="317" y="14"/>
                    </a:cxn>
                    <a:cxn ang="0">
                      <a:pos x="302" y="28"/>
                    </a:cxn>
                    <a:cxn ang="0">
                      <a:pos x="276" y="31"/>
                    </a:cxn>
                    <a:cxn ang="0">
                      <a:pos x="276" y="137"/>
                    </a:cxn>
                    <a:cxn ang="0">
                      <a:pos x="223" y="185"/>
                    </a:cxn>
                    <a:cxn ang="0">
                      <a:pos x="171" y="185"/>
                    </a:cxn>
                    <a:cxn ang="0">
                      <a:pos x="133" y="216"/>
                    </a:cxn>
                    <a:cxn ang="0">
                      <a:pos x="131" y="245"/>
                    </a:cxn>
                    <a:cxn ang="0">
                      <a:pos x="114" y="256"/>
                    </a:cxn>
                    <a:cxn ang="0">
                      <a:pos x="83" y="228"/>
                    </a:cxn>
                    <a:cxn ang="0">
                      <a:pos x="83" y="174"/>
                    </a:cxn>
                    <a:cxn ang="0">
                      <a:pos x="112" y="149"/>
                    </a:cxn>
                    <a:cxn ang="0">
                      <a:pos x="87" y="123"/>
                    </a:cxn>
                    <a:cxn ang="0">
                      <a:pos x="85" y="74"/>
                    </a:cxn>
                    <a:cxn ang="0">
                      <a:pos x="63" y="52"/>
                    </a:cxn>
                    <a:cxn ang="0">
                      <a:pos x="48" y="52"/>
                    </a:cxn>
                    <a:cxn ang="0">
                      <a:pos x="24" y="71"/>
                    </a:cxn>
                  </a:cxnLst>
                  <a:rect l="0" t="0" r="r" b="b"/>
                  <a:pathLst>
                    <a:path w="317" h="256">
                      <a:moveTo>
                        <a:pt x="24" y="71"/>
                      </a:moveTo>
                      <a:lnTo>
                        <a:pt x="0" y="49"/>
                      </a:lnTo>
                      <a:lnTo>
                        <a:pt x="41" y="11"/>
                      </a:lnTo>
                      <a:lnTo>
                        <a:pt x="114" y="11"/>
                      </a:lnTo>
                      <a:lnTo>
                        <a:pt x="124" y="0"/>
                      </a:lnTo>
                      <a:lnTo>
                        <a:pt x="259" y="0"/>
                      </a:lnTo>
                      <a:lnTo>
                        <a:pt x="273" y="16"/>
                      </a:lnTo>
                      <a:lnTo>
                        <a:pt x="317" y="14"/>
                      </a:lnTo>
                      <a:lnTo>
                        <a:pt x="302" y="28"/>
                      </a:lnTo>
                      <a:lnTo>
                        <a:pt x="276" y="31"/>
                      </a:lnTo>
                      <a:lnTo>
                        <a:pt x="276" y="137"/>
                      </a:lnTo>
                      <a:lnTo>
                        <a:pt x="223" y="185"/>
                      </a:lnTo>
                      <a:lnTo>
                        <a:pt x="171" y="185"/>
                      </a:lnTo>
                      <a:lnTo>
                        <a:pt x="133" y="216"/>
                      </a:lnTo>
                      <a:lnTo>
                        <a:pt x="131" y="245"/>
                      </a:lnTo>
                      <a:lnTo>
                        <a:pt x="114" y="256"/>
                      </a:lnTo>
                      <a:lnTo>
                        <a:pt x="83" y="228"/>
                      </a:lnTo>
                      <a:lnTo>
                        <a:pt x="83" y="174"/>
                      </a:lnTo>
                      <a:lnTo>
                        <a:pt x="112" y="149"/>
                      </a:lnTo>
                      <a:lnTo>
                        <a:pt x="87" y="123"/>
                      </a:lnTo>
                      <a:lnTo>
                        <a:pt x="85" y="74"/>
                      </a:lnTo>
                      <a:lnTo>
                        <a:pt x="63" y="52"/>
                      </a:lnTo>
                      <a:lnTo>
                        <a:pt x="48" y="52"/>
                      </a:lnTo>
                      <a:lnTo>
                        <a:pt x="24" y="71"/>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93" name="Freeform 7"/>
                <p:cNvSpPr>
                  <a:spLocks/>
                </p:cNvSpPr>
                <p:nvPr userDrawn="1"/>
              </p:nvSpPr>
              <p:spPr bwMode="auto">
                <a:xfrm>
                  <a:off x="6362701" y="3333751"/>
                  <a:ext cx="185738" cy="201613"/>
                </a:xfrm>
                <a:custGeom>
                  <a:avLst/>
                  <a:gdLst/>
                  <a:ahLst/>
                  <a:cxnLst>
                    <a:cxn ang="0">
                      <a:pos x="63" y="72"/>
                    </a:cxn>
                    <a:cxn ang="0">
                      <a:pos x="35" y="98"/>
                    </a:cxn>
                    <a:cxn ang="0">
                      <a:pos x="66" y="127"/>
                    </a:cxn>
                    <a:cxn ang="0">
                      <a:pos x="90" y="106"/>
                    </a:cxn>
                    <a:cxn ang="0">
                      <a:pos x="98" y="106"/>
                    </a:cxn>
                    <a:cxn ang="0">
                      <a:pos x="117" y="90"/>
                    </a:cxn>
                    <a:cxn ang="0">
                      <a:pos x="76" y="55"/>
                    </a:cxn>
                    <a:cxn ang="0">
                      <a:pos x="73" y="23"/>
                    </a:cxn>
                    <a:cxn ang="0">
                      <a:pos x="41" y="19"/>
                    </a:cxn>
                    <a:cxn ang="0">
                      <a:pos x="39" y="0"/>
                    </a:cxn>
                    <a:cxn ang="0">
                      <a:pos x="0" y="2"/>
                    </a:cxn>
                    <a:cxn ang="0">
                      <a:pos x="0" y="8"/>
                    </a:cxn>
                    <a:cxn ang="0">
                      <a:pos x="23" y="31"/>
                    </a:cxn>
                    <a:cxn ang="0">
                      <a:pos x="63" y="59"/>
                    </a:cxn>
                    <a:cxn ang="0">
                      <a:pos x="63" y="72"/>
                    </a:cxn>
                  </a:cxnLst>
                  <a:rect l="0" t="0" r="r" b="b"/>
                  <a:pathLst>
                    <a:path w="117" h="127">
                      <a:moveTo>
                        <a:pt x="63" y="72"/>
                      </a:moveTo>
                      <a:lnTo>
                        <a:pt x="35" y="98"/>
                      </a:lnTo>
                      <a:lnTo>
                        <a:pt x="66" y="127"/>
                      </a:lnTo>
                      <a:lnTo>
                        <a:pt x="90" y="106"/>
                      </a:lnTo>
                      <a:lnTo>
                        <a:pt x="98" y="106"/>
                      </a:lnTo>
                      <a:lnTo>
                        <a:pt x="117" y="90"/>
                      </a:lnTo>
                      <a:lnTo>
                        <a:pt x="76" y="55"/>
                      </a:lnTo>
                      <a:lnTo>
                        <a:pt x="73" y="23"/>
                      </a:lnTo>
                      <a:lnTo>
                        <a:pt x="41" y="19"/>
                      </a:lnTo>
                      <a:lnTo>
                        <a:pt x="39" y="0"/>
                      </a:lnTo>
                      <a:lnTo>
                        <a:pt x="0" y="2"/>
                      </a:lnTo>
                      <a:lnTo>
                        <a:pt x="0" y="8"/>
                      </a:lnTo>
                      <a:lnTo>
                        <a:pt x="23" y="31"/>
                      </a:lnTo>
                      <a:lnTo>
                        <a:pt x="63" y="59"/>
                      </a:lnTo>
                      <a:lnTo>
                        <a:pt x="63" y="72"/>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94" name="Freeform 8"/>
                <p:cNvSpPr>
                  <a:spLocks/>
                </p:cNvSpPr>
                <p:nvPr userDrawn="1"/>
              </p:nvSpPr>
              <p:spPr bwMode="auto">
                <a:xfrm>
                  <a:off x="6005513" y="3241676"/>
                  <a:ext cx="176213" cy="122238"/>
                </a:xfrm>
                <a:custGeom>
                  <a:avLst/>
                  <a:gdLst/>
                  <a:ahLst/>
                  <a:cxnLst>
                    <a:cxn ang="0">
                      <a:pos x="0" y="19"/>
                    </a:cxn>
                    <a:cxn ang="0">
                      <a:pos x="2" y="0"/>
                    </a:cxn>
                    <a:cxn ang="0">
                      <a:pos x="29" y="2"/>
                    </a:cxn>
                    <a:cxn ang="0">
                      <a:pos x="33" y="7"/>
                    </a:cxn>
                    <a:cxn ang="0">
                      <a:pos x="44" y="17"/>
                    </a:cxn>
                    <a:cxn ang="0">
                      <a:pos x="56" y="15"/>
                    </a:cxn>
                    <a:cxn ang="0">
                      <a:pos x="78" y="36"/>
                    </a:cxn>
                    <a:cxn ang="0">
                      <a:pos x="88" y="27"/>
                    </a:cxn>
                    <a:cxn ang="0">
                      <a:pos x="111" y="26"/>
                    </a:cxn>
                    <a:cxn ang="0">
                      <a:pos x="111" y="67"/>
                    </a:cxn>
                    <a:cxn ang="0">
                      <a:pos x="102" y="67"/>
                    </a:cxn>
                    <a:cxn ang="0">
                      <a:pos x="92" y="76"/>
                    </a:cxn>
                    <a:cxn ang="0">
                      <a:pos x="58" y="77"/>
                    </a:cxn>
                    <a:cxn ang="0">
                      <a:pos x="43" y="62"/>
                    </a:cxn>
                    <a:cxn ang="0">
                      <a:pos x="17" y="62"/>
                    </a:cxn>
                    <a:cxn ang="0">
                      <a:pos x="15" y="29"/>
                    </a:cxn>
                    <a:cxn ang="0">
                      <a:pos x="0" y="19"/>
                    </a:cxn>
                  </a:cxnLst>
                  <a:rect l="0" t="0" r="r" b="b"/>
                  <a:pathLst>
                    <a:path w="111" h="77">
                      <a:moveTo>
                        <a:pt x="0" y="19"/>
                      </a:moveTo>
                      <a:lnTo>
                        <a:pt x="2" y="0"/>
                      </a:lnTo>
                      <a:lnTo>
                        <a:pt x="29" y="2"/>
                      </a:lnTo>
                      <a:lnTo>
                        <a:pt x="33" y="7"/>
                      </a:lnTo>
                      <a:lnTo>
                        <a:pt x="44" y="17"/>
                      </a:lnTo>
                      <a:lnTo>
                        <a:pt x="56" y="15"/>
                      </a:lnTo>
                      <a:lnTo>
                        <a:pt x="78" y="36"/>
                      </a:lnTo>
                      <a:lnTo>
                        <a:pt x="88" y="27"/>
                      </a:lnTo>
                      <a:lnTo>
                        <a:pt x="111" y="26"/>
                      </a:lnTo>
                      <a:lnTo>
                        <a:pt x="111" y="67"/>
                      </a:lnTo>
                      <a:lnTo>
                        <a:pt x="102" y="67"/>
                      </a:lnTo>
                      <a:lnTo>
                        <a:pt x="92" y="76"/>
                      </a:lnTo>
                      <a:lnTo>
                        <a:pt x="58" y="77"/>
                      </a:lnTo>
                      <a:lnTo>
                        <a:pt x="43" y="62"/>
                      </a:lnTo>
                      <a:lnTo>
                        <a:pt x="17" y="62"/>
                      </a:lnTo>
                      <a:lnTo>
                        <a:pt x="15" y="29"/>
                      </a:lnTo>
                      <a:lnTo>
                        <a:pt x="0" y="19"/>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95" name="Freeform 9"/>
                <p:cNvSpPr>
                  <a:spLocks/>
                </p:cNvSpPr>
                <p:nvPr userDrawn="1"/>
              </p:nvSpPr>
              <p:spPr bwMode="auto">
                <a:xfrm>
                  <a:off x="5421313" y="3175001"/>
                  <a:ext cx="1276350" cy="1889125"/>
                </a:xfrm>
                <a:custGeom>
                  <a:avLst/>
                  <a:gdLst/>
                  <a:ahLst/>
                  <a:cxnLst>
                    <a:cxn ang="0">
                      <a:pos x="618" y="1172"/>
                    </a:cxn>
                    <a:cxn ang="0">
                      <a:pos x="618" y="1132"/>
                    </a:cxn>
                    <a:cxn ang="0">
                      <a:pos x="596" y="1057"/>
                    </a:cxn>
                    <a:cxn ang="0">
                      <a:pos x="628" y="1002"/>
                    </a:cxn>
                    <a:cxn ang="0">
                      <a:pos x="728" y="918"/>
                    </a:cxn>
                    <a:cxn ang="0">
                      <a:pos x="783" y="840"/>
                    </a:cxn>
                    <a:cxn ang="0">
                      <a:pos x="738" y="789"/>
                    </a:cxn>
                    <a:cxn ang="0">
                      <a:pos x="637" y="728"/>
                    </a:cxn>
                    <a:cxn ang="0">
                      <a:pos x="581" y="687"/>
                    </a:cxn>
                    <a:cxn ang="0">
                      <a:pos x="509" y="661"/>
                    </a:cxn>
                    <a:cxn ang="0">
                      <a:pos x="454" y="683"/>
                    </a:cxn>
                    <a:cxn ang="0">
                      <a:pos x="407" y="677"/>
                    </a:cxn>
                    <a:cxn ang="0">
                      <a:pos x="385" y="623"/>
                    </a:cxn>
                    <a:cxn ang="0">
                      <a:pos x="381" y="587"/>
                    </a:cxn>
                    <a:cxn ang="0">
                      <a:pos x="295" y="587"/>
                    </a:cxn>
                    <a:cxn ang="0">
                      <a:pos x="329" y="517"/>
                    </a:cxn>
                    <a:cxn ang="0">
                      <a:pos x="465" y="553"/>
                    </a:cxn>
                    <a:cxn ang="0">
                      <a:pos x="554" y="407"/>
                    </a:cxn>
                    <a:cxn ang="0">
                      <a:pos x="637" y="389"/>
                    </a:cxn>
                    <a:cxn ang="0">
                      <a:pos x="591" y="366"/>
                    </a:cxn>
                    <a:cxn ang="0">
                      <a:pos x="698" y="343"/>
                    </a:cxn>
                    <a:cxn ang="0">
                      <a:pos x="677" y="259"/>
                    </a:cxn>
                    <a:cxn ang="0">
                      <a:pos x="565" y="258"/>
                    </a:cxn>
                    <a:cxn ang="0">
                      <a:pos x="491" y="276"/>
                    </a:cxn>
                    <a:cxn ang="0">
                      <a:pos x="491" y="203"/>
                    </a:cxn>
                    <a:cxn ang="0">
                      <a:pos x="585" y="162"/>
                    </a:cxn>
                    <a:cxn ang="0">
                      <a:pos x="544" y="110"/>
                    </a:cxn>
                    <a:cxn ang="0">
                      <a:pos x="511" y="159"/>
                    </a:cxn>
                    <a:cxn ang="0">
                      <a:pos x="334" y="65"/>
                    </a:cxn>
                    <a:cxn ang="0">
                      <a:pos x="184" y="16"/>
                    </a:cxn>
                    <a:cxn ang="0">
                      <a:pos x="136" y="0"/>
                    </a:cxn>
                    <a:cxn ang="0">
                      <a:pos x="63" y="51"/>
                    </a:cxn>
                    <a:cxn ang="0">
                      <a:pos x="27" y="159"/>
                    </a:cxn>
                    <a:cxn ang="0">
                      <a:pos x="53" y="153"/>
                    </a:cxn>
                    <a:cxn ang="0">
                      <a:pos x="170" y="170"/>
                    </a:cxn>
                    <a:cxn ang="0">
                      <a:pos x="192" y="339"/>
                    </a:cxn>
                    <a:cxn ang="0">
                      <a:pos x="176" y="454"/>
                    </a:cxn>
                    <a:cxn ang="0">
                      <a:pos x="199" y="493"/>
                    </a:cxn>
                    <a:cxn ang="0">
                      <a:pos x="270" y="608"/>
                    </a:cxn>
                    <a:cxn ang="0">
                      <a:pos x="327" y="634"/>
                    </a:cxn>
                    <a:cxn ang="0">
                      <a:pos x="385" y="677"/>
                    </a:cxn>
                    <a:cxn ang="0">
                      <a:pos x="465" y="738"/>
                    </a:cxn>
                    <a:cxn ang="0">
                      <a:pos x="468" y="806"/>
                    </a:cxn>
                    <a:cxn ang="0">
                      <a:pos x="503" y="873"/>
                    </a:cxn>
                    <a:cxn ang="0">
                      <a:pos x="550" y="943"/>
                    </a:cxn>
                    <a:cxn ang="0">
                      <a:pos x="620" y="1190"/>
                    </a:cxn>
                  </a:cxnLst>
                  <a:rect l="0" t="0" r="r" b="b"/>
                  <a:pathLst>
                    <a:path w="804" h="1190">
                      <a:moveTo>
                        <a:pt x="620" y="1190"/>
                      </a:moveTo>
                      <a:lnTo>
                        <a:pt x="634" y="1190"/>
                      </a:lnTo>
                      <a:lnTo>
                        <a:pt x="618" y="1172"/>
                      </a:lnTo>
                      <a:lnTo>
                        <a:pt x="596" y="1162"/>
                      </a:lnTo>
                      <a:lnTo>
                        <a:pt x="599" y="1147"/>
                      </a:lnTo>
                      <a:lnTo>
                        <a:pt x="618" y="1132"/>
                      </a:lnTo>
                      <a:lnTo>
                        <a:pt x="622" y="1120"/>
                      </a:lnTo>
                      <a:lnTo>
                        <a:pt x="596" y="1109"/>
                      </a:lnTo>
                      <a:lnTo>
                        <a:pt x="596" y="1057"/>
                      </a:lnTo>
                      <a:lnTo>
                        <a:pt x="632" y="1023"/>
                      </a:lnTo>
                      <a:lnTo>
                        <a:pt x="644" y="1021"/>
                      </a:lnTo>
                      <a:lnTo>
                        <a:pt x="628" y="1002"/>
                      </a:lnTo>
                      <a:lnTo>
                        <a:pt x="669" y="998"/>
                      </a:lnTo>
                      <a:lnTo>
                        <a:pt x="728" y="953"/>
                      </a:lnTo>
                      <a:lnTo>
                        <a:pt x="728" y="918"/>
                      </a:lnTo>
                      <a:lnTo>
                        <a:pt x="765" y="917"/>
                      </a:lnTo>
                      <a:lnTo>
                        <a:pt x="763" y="849"/>
                      </a:lnTo>
                      <a:lnTo>
                        <a:pt x="783" y="840"/>
                      </a:lnTo>
                      <a:lnTo>
                        <a:pt x="804" y="818"/>
                      </a:lnTo>
                      <a:lnTo>
                        <a:pt x="804" y="792"/>
                      </a:lnTo>
                      <a:lnTo>
                        <a:pt x="738" y="789"/>
                      </a:lnTo>
                      <a:lnTo>
                        <a:pt x="685" y="739"/>
                      </a:lnTo>
                      <a:lnTo>
                        <a:pt x="657" y="728"/>
                      </a:lnTo>
                      <a:lnTo>
                        <a:pt x="637" y="728"/>
                      </a:lnTo>
                      <a:lnTo>
                        <a:pt x="608" y="702"/>
                      </a:lnTo>
                      <a:lnTo>
                        <a:pt x="599" y="703"/>
                      </a:lnTo>
                      <a:lnTo>
                        <a:pt x="581" y="687"/>
                      </a:lnTo>
                      <a:lnTo>
                        <a:pt x="538" y="685"/>
                      </a:lnTo>
                      <a:lnTo>
                        <a:pt x="538" y="664"/>
                      </a:lnTo>
                      <a:lnTo>
                        <a:pt x="509" y="661"/>
                      </a:lnTo>
                      <a:lnTo>
                        <a:pt x="491" y="669"/>
                      </a:lnTo>
                      <a:lnTo>
                        <a:pt x="479" y="685"/>
                      </a:lnTo>
                      <a:lnTo>
                        <a:pt x="454" y="683"/>
                      </a:lnTo>
                      <a:lnTo>
                        <a:pt x="426" y="683"/>
                      </a:lnTo>
                      <a:lnTo>
                        <a:pt x="417" y="687"/>
                      </a:lnTo>
                      <a:lnTo>
                        <a:pt x="407" y="677"/>
                      </a:lnTo>
                      <a:lnTo>
                        <a:pt x="405" y="635"/>
                      </a:lnTo>
                      <a:lnTo>
                        <a:pt x="387" y="634"/>
                      </a:lnTo>
                      <a:lnTo>
                        <a:pt x="385" y="623"/>
                      </a:lnTo>
                      <a:lnTo>
                        <a:pt x="407" y="606"/>
                      </a:lnTo>
                      <a:lnTo>
                        <a:pt x="407" y="589"/>
                      </a:lnTo>
                      <a:lnTo>
                        <a:pt x="381" y="587"/>
                      </a:lnTo>
                      <a:lnTo>
                        <a:pt x="358" y="606"/>
                      </a:lnTo>
                      <a:lnTo>
                        <a:pt x="319" y="606"/>
                      </a:lnTo>
                      <a:lnTo>
                        <a:pt x="295" y="587"/>
                      </a:lnTo>
                      <a:lnTo>
                        <a:pt x="293" y="544"/>
                      </a:lnTo>
                      <a:lnTo>
                        <a:pt x="327" y="544"/>
                      </a:lnTo>
                      <a:lnTo>
                        <a:pt x="329" y="517"/>
                      </a:lnTo>
                      <a:lnTo>
                        <a:pt x="448" y="515"/>
                      </a:lnTo>
                      <a:lnTo>
                        <a:pt x="452" y="554"/>
                      </a:lnTo>
                      <a:lnTo>
                        <a:pt x="465" y="553"/>
                      </a:lnTo>
                      <a:lnTo>
                        <a:pt x="465" y="497"/>
                      </a:lnTo>
                      <a:lnTo>
                        <a:pt x="552" y="425"/>
                      </a:lnTo>
                      <a:lnTo>
                        <a:pt x="554" y="407"/>
                      </a:lnTo>
                      <a:lnTo>
                        <a:pt x="608" y="405"/>
                      </a:lnTo>
                      <a:lnTo>
                        <a:pt x="613" y="413"/>
                      </a:lnTo>
                      <a:lnTo>
                        <a:pt x="637" y="389"/>
                      </a:lnTo>
                      <a:lnTo>
                        <a:pt x="636" y="374"/>
                      </a:lnTo>
                      <a:lnTo>
                        <a:pt x="591" y="376"/>
                      </a:lnTo>
                      <a:lnTo>
                        <a:pt x="591" y="366"/>
                      </a:lnTo>
                      <a:lnTo>
                        <a:pt x="613" y="353"/>
                      </a:lnTo>
                      <a:lnTo>
                        <a:pt x="625" y="341"/>
                      </a:lnTo>
                      <a:lnTo>
                        <a:pt x="698" y="343"/>
                      </a:lnTo>
                      <a:lnTo>
                        <a:pt x="698" y="321"/>
                      </a:lnTo>
                      <a:lnTo>
                        <a:pt x="679" y="304"/>
                      </a:lnTo>
                      <a:lnTo>
                        <a:pt x="677" y="259"/>
                      </a:lnTo>
                      <a:lnTo>
                        <a:pt x="622" y="259"/>
                      </a:lnTo>
                      <a:lnTo>
                        <a:pt x="591" y="233"/>
                      </a:lnTo>
                      <a:lnTo>
                        <a:pt x="565" y="258"/>
                      </a:lnTo>
                      <a:lnTo>
                        <a:pt x="562" y="290"/>
                      </a:lnTo>
                      <a:lnTo>
                        <a:pt x="509" y="292"/>
                      </a:lnTo>
                      <a:lnTo>
                        <a:pt x="491" y="276"/>
                      </a:lnTo>
                      <a:lnTo>
                        <a:pt x="462" y="278"/>
                      </a:lnTo>
                      <a:lnTo>
                        <a:pt x="460" y="233"/>
                      </a:lnTo>
                      <a:lnTo>
                        <a:pt x="491" y="203"/>
                      </a:lnTo>
                      <a:lnTo>
                        <a:pt x="532" y="201"/>
                      </a:lnTo>
                      <a:lnTo>
                        <a:pt x="544" y="196"/>
                      </a:lnTo>
                      <a:lnTo>
                        <a:pt x="585" y="162"/>
                      </a:lnTo>
                      <a:lnTo>
                        <a:pt x="585" y="141"/>
                      </a:lnTo>
                      <a:lnTo>
                        <a:pt x="546" y="139"/>
                      </a:lnTo>
                      <a:lnTo>
                        <a:pt x="544" y="110"/>
                      </a:lnTo>
                      <a:lnTo>
                        <a:pt x="523" y="110"/>
                      </a:lnTo>
                      <a:lnTo>
                        <a:pt x="526" y="149"/>
                      </a:lnTo>
                      <a:lnTo>
                        <a:pt x="511" y="159"/>
                      </a:lnTo>
                      <a:lnTo>
                        <a:pt x="426" y="162"/>
                      </a:lnTo>
                      <a:lnTo>
                        <a:pt x="334" y="83"/>
                      </a:lnTo>
                      <a:lnTo>
                        <a:pt x="334" y="65"/>
                      </a:lnTo>
                      <a:lnTo>
                        <a:pt x="272" y="61"/>
                      </a:lnTo>
                      <a:lnTo>
                        <a:pt x="250" y="75"/>
                      </a:lnTo>
                      <a:lnTo>
                        <a:pt x="184" y="16"/>
                      </a:lnTo>
                      <a:lnTo>
                        <a:pt x="172" y="15"/>
                      </a:lnTo>
                      <a:lnTo>
                        <a:pt x="158" y="0"/>
                      </a:lnTo>
                      <a:lnTo>
                        <a:pt x="136" y="0"/>
                      </a:lnTo>
                      <a:lnTo>
                        <a:pt x="117" y="15"/>
                      </a:lnTo>
                      <a:lnTo>
                        <a:pt x="63" y="16"/>
                      </a:lnTo>
                      <a:lnTo>
                        <a:pt x="63" y="51"/>
                      </a:lnTo>
                      <a:lnTo>
                        <a:pt x="8" y="98"/>
                      </a:lnTo>
                      <a:lnTo>
                        <a:pt x="8" y="141"/>
                      </a:lnTo>
                      <a:lnTo>
                        <a:pt x="27" y="159"/>
                      </a:lnTo>
                      <a:lnTo>
                        <a:pt x="0" y="186"/>
                      </a:lnTo>
                      <a:lnTo>
                        <a:pt x="8" y="191"/>
                      </a:lnTo>
                      <a:lnTo>
                        <a:pt x="53" y="153"/>
                      </a:lnTo>
                      <a:lnTo>
                        <a:pt x="127" y="151"/>
                      </a:lnTo>
                      <a:lnTo>
                        <a:pt x="131" y="170"/>
                      </a:lnTo>
                      <a:lnTo>
                        <a:pt x="170" y="170"/>
                      </a:lnTo>
                      <a:lnTo>
                        <a:pt x="170" y="232"/>
                      </a:lnTo>
                      <a:lnTo>
                        <a:pt x="194" y="253"/>
                      </a:lnTo>
                      <a:lnTo>
                        <a:pt x="192" y="339"/>
                      </a:lnTo>
                      <a:lnTo>
                        <a:pt x="158" y="368"/>
                      </a:lnTo>
                      <a:lnTo>
                        <a:pt x="162" y="439"/>
                      </a:lnTo>
                      <a:lnTo>
                        <a:pt x="176" y="454"/>
                      </a:lnTo>
                      <a:lnTo>
                        <a:pt x="176" y="517"/>
                      </a:lnTo>
                      <a:lnTo>
                        <a:pt x="197" y="534"/>
                      </a:lnTo>
                      <a:lnTo>
                        <a:pt x="199" y="493"/>
                      </a:lnTo>
                      <a:lnTo>
                        <a:pt x="223" y="512"/>
                      </a:lnTo>
                      <a:lnTo>
                        <a:pt x="225" y="563"/>
                      </a:lnTo>
                      <a:lnTo>
                        <a:pt x="270" y="608"/>
                      </a:lnTo>
                      <a:lnTo>
                        <a:pt x="278" y="606"/>
                      </a:lnTo>
                      <a:lnTo>
                        <a:pt x="303" y="631"/>
                      </a:lnTo>
                      <a:lnTo>
                        <a:pt x="327" y="634"/>
                      </a:lnTo>
                      <a:lnTo>
                        <a:pt x="337" y="640"/>
                      </a:lnTo>
                      <a:lnTo>
                        <a:pt x="383" y="645"/>
                      </a:lnTo>
                      <a:lnTo>
                        <a:pt x="385" y="677"/>
                      </a:lnTo>
                      <a:lnTo>
                        <a:pt x="407" y="691"/>
                      </a:lnTo>
                      <a:lnTo>
                        <a:pt x="463" y="697"/>
                      </a:lnTo>
                      <a:lnTo>
                        <a:pt x="465" y="738"/>
                      </a:lnTo>
                      <a:lnTo>
                        <a:pt x="450" y="746"/>
                      </a:lnTo>
                      <a:lnTo>
                        <a:pt x="424" y="769"/>
                      </a:lnTo>
                      <a:lnTo>
                        <a:pt x="468" y="806"/>
                      </a:lnTo>
                      <a:lnTo>
                        <a:pt x="482" y="808"/>
                      </a:lnTo>
                      <a:lnTo>
                        <a:pt x="479" y="855"/>
                      </a:lnTo>
                      <a:lnTo>
                        <a:pt x="503" y="873"/>
                      </a:lnTo>
                      <a:lnTo>
                        <a:pt x="524" y="890"/>
                      </a:lnTo>
                      <a:lnTo>
                        <a:pt x="526" y="922"/>
                      </a:lnTo>
                      <a:lnTo>
                        <a:pt x="550" y="943"/>
                      </a:lnTo>
                      <a:lnTo>
                        <a:pt x="552" y="1135"/>
                      </a:lnTo>
                      <a:lnTo>
                        <a:pt x="587" y="1166"/>
                      </a:lnTo>
                      <a:lnTo>
                        <a:pt x="620" y="1190"/>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96" name="Freeform 10"/>
                <p:cNvSpPr>
                  <a:spLocks/>
                </p:cNvSpPr>
                <p:nvPr userDrawn="1"/>
              </p:nvSpPr>
              <p:spPr bwMode="auto">
                <a:xfrm>
                  <a:off x="7072313" y="3178176"/>
                  <a:ext cx="2179638" cy="1611313"/>
                </a:xfrm>
                <a:custGeom>
                  <a:avLst/>
                  <a:gdLst/>
                  <a:ahLst/>
                  <a:cxnLst>
                    <a:cxn ang="0">
                      <a:pos x="1125" y="471"/>
                    </a:cxn>
                    <a:cxn ang="0">
                      <a:pos x="1145" y="382"/>
                    </a:cxn>
                    <a:cxn ang="0">
                      <a:pos x="1111" y="261"/>
                    </a:cxn>
                    <a:cxn ang="0">
                      <a:pos x="1191" y="174"/>
                    </a:cxn>
                    <a:cxn ang="0">
                      <a:pos x="1237" y="107"/>
                    </a:cxn>
                    <a:cxn ang="0">
                      <a:pos x="1237" y="220"/>
                    </a:cxn>
                    <a:cxn ang="0">
                      <a:pos x="1266" y="202"/>
                    </a:cxn>
                    <a:cxn ang="0">
                      <a:pos x="1322" y="81"/>
                    </a:cxn>
                    <a:cxn ang="0">
                      <a:pos x="1291" y="47"/>
                    </a:cxn>
                    <a:cxn ang="0">
                      <a:pos x="1341" y="41"/>
                    </a:cxn>
                    <a:cxn ang="0">
                      <a:pos x="1344" y="0"/>
                    </a:cxn>
                    <a:cxn ang="0">
                      <a:pos x="1213" y="35"/>
                    </a:cxn>
                    <a:cxn ang="0">
                      <a:pos x="1109" y="14"/>
                    </a:cxn>
                    <a:cxn ang="0">
                      <a:pos x="910" y="65"/>
                    </a:cxn>
                    <a:cxn ang="0">
                      <a:pos x="864" y="49"/>
                    </a:cxn>
                    <a:cxn ang="0">
                      <a:pos x="733" y="81"/>
                    </a:cxn>
                    <a:cxn ang="0">
                      <a:pos x="749" y="41"/>
                    </a:cxn>
                    <a:cxn ang="0">
                      <a:pos x="632" y="108"/>
                    </a:cxn>
                    <a:cxn ang="0">
                      <a:pos x="566" y="172"/>
                    </a:cxn>
                    <a:cxn ang="0">
                      <a:pos x="455" y="204"/>
                    </a:cxn>
                    <a:cxn ang="0">
                      <a:pos x="375" y="252"/>
                    </a:cxn>
                    <a:cxn ang="0">
                      <a:pos x="377" y="204"/>
                    </a:cxn>
                    <a:cxn ang="0">
                      <a:pos x="230" y="227"/>
                    </a:cxn>
                    <a:cxn ang="0">
                      <a:pos x="184" y="274"/>
                    </a:cxn>
                    <a:cxn ang="0">
                      <a:pos x="234" y="336"/>
                    </a:cxn>
                    <a:cxn ang="0">
                      <a:pos x="299" y="239"/>
                    </a:cxn>
                    <a:cxn ang="0">
                      <a:pos x="258" y="346"/>
                    </a:cxn>
                    <a:cxn ang="0">
                      <a:pos x="219" y="348"/>
                    </a:cxn>
                    <a:cxn ang="0">
                      <a:pos x="119" y="404"/>
                    </a:cxn>
                    <a:cxn ang="0">
                      <a:pos x="82" y="450"/>
                    </a:cxn>
                    <a:cxn ang="0">
                      <a:pos x="138" y="489"/>
                    </a:cxn>
                    <a:cxn ang="0">
                      <a:pos x="217" y="474"/>
                    </a:cxn>
                    <a:cxn ang="0">
                      <a:pos x="261" y="491"/>
                    </a:cxn>
                    <a:cxn ang="0">
                      <a:pos x="227" y="442"/>
                    </a:cxn>
                    <a:cxn ang="0">
                      <a:pos x="346" y="458"/>
                    </a:cxn>
                    <a:cxn ang="0">
                      <a:pos x="432" y="438"/>
                    </a:cxn>
                    <a:cxn ang="0">
                      <a:pos x="356" y="481"/>
                    </a:cxn>
                    <a:cxn ang="0">
                      <a:pos x="432" y="522"/>
                    </a:cxn>
                    <a:cxn ang="0">
                      <a:pos x="299" y="534"/>
                    </a:cxn>
                    <a:cxn ang="0">
                      <a:pos x="82" y="520"/>
                    </a:cxn>
                    <a:cxn ang="0">
                      <a:pos x="21" y="597"/>
                    </a:cxn>
                    <a:cxn ang="0">
                      <a:pos x="109" y="739"/>
                    </a:cxn>
                    <a:cxn ang="0">
                      <a:pos x="217" y="756"/>
                    </a:cxn>
                    <a:cxn ang="0">
                      <a:pos x="276" y="998"/>
                    </a:cxn>
                    <a:cxn ang="0">
                      <a:pos x="379" y="974"/>
                    </a:cxn>
                    <a:cxn ang="0">
                      <a:pos x="426" y="904"/>
                    </a:cxn>
                    <a:cxn ang="0">
                      <a:pos x="446" y="828"/>
                    </a:cxn>
                    <a:cxn ang="0">
                      <a:pos x="477" y="638"/>
                    </a:cxn>
                    <a:cxn ang="0">
                      <a:pos x="423" y="563"/>
                    </a:cxn>
                    <a:cxn ang="0">
                      <a:pos x="571" y="657"/>
                    </a:cxn>
                    <a:cxn ang="0">
                      <a:pos x="563" y="587"/>
                    </a:cxn>
                    <a:cxn ang="0">
                      <a:pos x="554" y="539"/>
                    </a:cxn>
                    <a:cxn ang="0">
                      <a:pos x="722" y="652"/>
                    </a:cxn>
                    <a:cxn ang="0">
                      <a:pos x="841" y="601"/>
                    </a:cxn>
                    <a:cxn ang="0">
                      <a:pos x="941" y="703"/>
                    </a:cxn>
                    <a:cxn ang="0">
                      <a:pos x="998" y="730"/>
                    </a:cxn>
                    <a:cxn ang="0">
                      <a:pos x="995" y="695"/>
                    </a:cxn>
                    <a:cxn ang="0">
                      <a:pos x="1027" y="650"/>
                    </a:cxn>
                    <a:cxn ang="0">
                      <a:pos x="980" y="602"/>
                    </a:cxn>
                    <a:cxn ang="0">
                      <a:pos x="1099" y="495"/>
                    </a:cxn>
                    <a:cxn ang="0">
                      <a:pos x="1062" y="444"/>
                    </a:cxn>
                    <a:cxn ang="0">
                      <a:pos x="1029" y="423"/>
                    </a:cxn>
                  </a:cxnLst>
                  <a:rect l="0" t="0" r="r" b="b"/>
                  <a:pathLst>
                    <a:path w="1373" h="1015">
                      <a:moveTo>
                        <a:pt x="1066" y="397"/>
                      </a:moveTo>
                      <a:lnTo>
                        <a:pt x="1125" y="450"/>
                      </a:lnTo>
                      <a:lnTo>
                        <a:pt x="1113" y="466"/>
                      </a:lnTo>
                      <a:lnTo>
                        <a:pt x="1125" y="471"/>
                      </a:lnTo>
                      <a:lnTo>
                        <a:pt x="1147" y="450"/>
                      </a:lnTo>
                      <a:lnTo>
                        <a:pt x="1119" y="425"/>
                      </a:lnTo>
                      <a:lnTo>
                        <a:pt x="1117" y="384"/>
                      </a:lnTo>
                      <a:lnTo>
                        <a:pt x="1145" y="382"/>
                      </a:lnTo>
                      <a:lnTo>
                        <a:pt x="1147" y="348"/>
                      </a:lnTo>
                      <a:lnTo>
                        <a:pt x="1129" y="334"/>
                      </a:lnTo>
                      <a:lnTo>
                        <a:pt x="1129" y="276"/>
                      </a:lnTo>
                      <a:lnTo>
                        <a:pt x="1111" y="261"/>
                      </a:lnTo>
                      <a:lnTo>
                        <a:pt x="1111" y="201"/>
                      </a:lnTo>
                      <a:lnTo>
                        <a:pt x="1145" y="180"/>
                      </a:lnTo>
                      <a:lnTo>
                        <a:pt x="1168" y="189"/>
                      </a:lnTo>
                      <a:lnTo>
                        <a:pt x="1191" y="174"/>
                      </a:lnTo>
                      <a:lnTo>
                        <a:pt x="1189" y="151"/>
                      </a:lnTo>
                      <a:lnTo>
                        <a:pt x="1205" y="148"/>
                      </a:lnTo>
                      <a:lnTo>
                        <a:pt x="1209" y="108"/>
                      </a:lnTo>
                      <a:lnTo>
                        <a:pt x="1237" y="107"/>
                      </a:lnTo>
                      <a:lnTo>
                        <a:pt x="1237" y="168"/>
                      </a:lnTo>
                      <a:lnTo>
                        <a:pt x="1223" y="172"/>
                      </a:lnTo>
                      <a:lnTo>
                        <a:pt x="1221" y="202"/>
                      </a:lnTo>
                      <a:lnTo>
                        <a:pt x="1237" y="220"/>
                      </a:lnTo>
                      <a:lnTo>
                        <a:pt x="1250" y="220"/>
                      </a:lnTo>
                      <a:lnTo>
                        <a:pt x="1250" y="247"/>
                      </a:lnTo>
                      <a:lnTo>
                        <a:pt x="1266" y="256"/>
                      </a:lnTo>
                      <a:lnTo>
                        <a:pt x="1266" y="202"/>
                      </a:lnTo>
                      <a:lnTo>
                        <a:pt x="1250" y="190"/>
                      </a:lnTo>
                      <a:lnTo>
                        <a:pt x="1249" y="141"/>
                      </a:lnTo>
                      <a:lnTo>
                        <a:pt x="1266" y="127"/>
                      </a:lnTo>
                      <a:lnTo>
                        <a:pt x="1322" y="81"/>
                      </a:lnTo>
                      <a:lnTo>
                        <a:pt x="1295" y="78"/>
                      </a:lnTo>
                      <a:lnTo>
                        <a:pt x="1291" y="66"/>
                      </a:lnTo>
                      <a:lnTo>
                        <a:pt x="1305" y="59"/>
                      </a:lnTo>
                      <a:lnTo>
                        <a:pt x="1291" y="47"/>
                      </a:lnTo>
                      <a:lnTo>
                        <a:pt x="1295" y="39"/>
                      </a:lnTo>
                      <a:lnTo>
                        <a:pt x="1307" y="25"/>
                      </a:lnTo>
                      <a:lnTo>
                        <a:pt x="1322" y="23"/>
                      </a:lnTo>
                      <a:lnTo>
                        <a:pt x="1341" y="41"/>
                      </a:lnTo>
                      <a:lnTo>
                        <a:pt x="1352" y="34"/>
                      </a:lnTo>
                      <a:lnTo>
                        <a:pt x="1360" y="37"/>
                      </a:lnTo>
                      <a:lnTo>
                        <a:pt x="1373" y="23"/>
                      </a:lnTo>
                      <a:lnTo>
                        <a:pt x="1344" y="0"/>
                      </a:lnTo>
                      <a:lnTo>
                        <a:pt x="1215" y="0"/>
                      </a:lnTo>
                      <a:lnTo>
                        <a:pt x="1205" y="13"/>
                      </a:lnTo>
                      <a:lnTo>
                        <a:pt x="1217" y="28"/>
                      </a:lnTo>
                      <a:lnTo>
                        <a:pt x="1213" y="35"/>
                      </a:lnTo>
                      <a:lnTo>
                        <a:pt x="1147" y="37"/>
                      </a:lnTo>
                      <a:lnTo>
                        <a:pt x="1129" y="22"/>
                      </a:lnTo>
                      <a:lnTo>
                        <a:pt x="1119" y="22"/>
                      </a:lnTo>
                      <a:lnTo>
                        <a:pt x="1109" y="14"/>
                      </a:lnTo>
                      <a:lnTo>
                        <a:pt x="1096" y="30"/>
                      </a:lnTo>
                      <a:lnTo>
                        <a:pt x="995" y="32"/>
                      </a:lnTo>
                      <a:lnTo>
                        <a:pt x="956" y="67"/>
                      </a:lnTo>
                      <a:lnTo>
                        <a:pt x="910" y="65"/>
                      </a:lnTo>
                      <a:lnTo>
                        <a:pt x="908" y="44"/>
                      </a:lnTo>
                      <a:lnTo>
                        <a:pt x="882" y="42"/>
                      </a:lnTo>
                      <a:lnTo>
                        <a:pt x="874" y="51"/>
                      </a:lnTo>
                      <a:lnTo>
                        <a:pt x="864" y="49"/>
                      </a:lnTo>
                      <a:lnTo>
                        <a:pt x="862" y="55"/>
                      </a:lnTo>
                      <a:lnTo>
                        <a:pt x="818" y="55"/>
                      </a:lnTo>
                      <a:lnTo>
                        <a:pt x="765" y="104"/>
                      </a:lnTo>
                      <a:lnTo>
                        <a:pt x="733" y="81"/>
                      </a:lnTo>
                      <a:lnTo>
                        <a:pt x="751" y="66"/>
                      </a:lnTo>
                      <a:lnTo>
                        <a:pt x="759" y="66"/>
                      </a:lnTo>
                      <a:lnTo>
                        <a:pt x="784" y="41"/>
                      </a:lnTo>
                      <a:lnTo>
                        <a:pt x="749" y="41"/>
                      </a:lnTo>
                      <a:lnTo>
                        <a:pt x="729" y="30"/>
                      </a:lnTo>
                      <a:lnTo>
                        <a:pt x="665" y="86"/>
                      </a:lnTo>
                      <a:lnTo>
                        <a:pt x="655" y="83"/>
                      </a:lnTo>
                      <a:lnTo>
                        <a:pt x="632" y="108"/>
                      </a:lnTo>
                      <a:lnTo>
                        <a:pt x="630" y="143"/>
                      </a:lnTo>
                      <a:lnTo>
                        <a:pt x="569" y="145"/>
                      </a:lnTo>
                      <a:lnTo>
                        <a:pt x="554" y="160"/>
                      </a:lnTo>
                      <a:lnTo>
                        <a:pt x="566" y="172"/>
                      </a:lnTo>
                      <a:lnTo>
                        <a:pt x="563" y="178"/>
                      </a:lnTo>
                      <a:lnTo>
                        <a:pt x="528" y="180"/>
                      </a:lnTo>
                      <a:lnTo>
                        <a:pt x="501" y="199"/>
                      </a:lnTo>
                      <a:lnTo>
                        <a:pt x="455" y="204"/>
                      </a:lnTo>
                      <a:lnTo>
                        <a:pt x="452" y="227"/>
                      </a:lnTo>
                      <a:lnTo>
                        <a:pt x="421" y="227"/>
                      </a:lnTo>
                      <a:lnTo>
                        <a:pt x="389" y="254"/>
                      </a:lnTo>
                      <a:lnTo>
                        <a:pt x="375" y="252"/>
                      </a:lnTo>
                      <a:lnTo>
                        <a:pt x="348" y="229"/>
                      </a:lnTo>
                      <a:lnTo>
                        <a:pt x="372" y="225"/>
                      </a:lnTo>
                      <a:lnTo>
                        <a:pt x="385" y="215"/>
                      </a:lnTo>
                      <a:lnTo>
                        <a:pt x="377" y="204"/>
                      </a:lnTo>
                      <a:lnTo>
                        <a:pt x="342" y="208"/>
                      </a:lnTo>
                      <a:lnTo>
                        <a:pt x="326" y="190"/>
                      </a:lnTo>
                      <a:lnTo>
                        <a:pt x="270" y="190"/>
                      </a:lnTo>
                      <a:lnTo>
                        <a:pt x="230" y="227"/>
                      </a:lnTo>
                      <a:lnTo>
                        <a:pt x="229" y="230"/>
                      </a:lnTo>
                      <a:lnTo>
                        <a:pt x="203" y="252"/>
                      </a:lnTo>
                      <a:lnTo>
                        <a:pt x="203" y="272"/>
                      </a:lnTo>
                      <a:lnTo>
                        <a:pt x="184" y="274"/>
                      </a:lnTo>
                      <a:lnTo>
                        <a:pt x="179" y="313"/>
                      </a:lnTo>
                      <a:lnTo>
                        <a:pt x="207" y="317"/>
                      </a:lnTo>
                      <a:lnTo>
                        <a:pt x="217" y="319"/>
                      </a:lnTo>
                      <a:lnTo>
                        <a:pt x="234" y="336"/>
                      </a:lnTo>
                      <a:lnTo>
                        <a:pt x="250" y="323"/>
                      </a:lnTo>
                      <a:lnTo>
                        <a:pt x="248" y="271"/>
                      </a:lnTo>
                      <a:lnTo>
                        <a:pt x="291" y="239"/>
                      </a:lnTo>
                      <a:lnTo>
                        <a:pt x="299" y="239"/>
                      </a:lnTo>
                      <a:lnTo>
                        <a:pt x="317" y="251"/>
                      </a:lnTo>
                      <a:lnTo>
                        <a:pt x="293" y="272"/>
                      </a:lnTo>
                      <a:lnTo>
                        <a:pt x="293" y="346"/>
                      </a:lnTo>
                      <a:lnTo>
                        <a:pt x="258" y="346"/>
                      </a:lnTo>
                      <a:lnTo>
                        <a:pt x="237" y="370"/>
                      </a:lnTo>
                      <a:lnTo>
                        <a:pt x="226" y="370"/>
                      </a:lnTo>
                      <a:lnTo>
                        <a:pt x="223" y="348"/>
                      </a:lnTo>
                      <a:lnTo>
                        <a:pt x="219" y="348"/>
                      </a:lnTo>
                      <a:lnTo>
                        <a:pt x="216" y="371"/>
                      </a:lnTo>
                      <a:lnTo>
                        <a:pt x="186" y="372"/>
                      </a:lnTo>
                      <a:lnTo>
                        <a:pt x="152" y="401"/>
                      </a:lnTo>
                      <a:lnTo>
                        <a:pt x="119" y="404"/>
                      </a:lnTo>
                      <a:lnTo>
                        <a:pt x="135" y="417"/>
                      </a:lnTo>
                      <a:lnTo>
                        <a:pt x="128" y="430"/>
                      </a:lnTo>
                      <a:lnTo>
                        <a:pt x="133" y="448"/>
                      </a:lnTo>
                      <a:lnTo>
                        <a:pt x="82" y="450"/>
                      </a:lnTo>
                      <a:lnTo>
                        <a:pt x="77" y="483"/>
                      </a:lnTo>
                      <a:lnTo>
                        <a:pt x="92" y="493"/>
                      </a:lnTo>
                      <a:lnTo>
                        <a:pt x="107" y="495"/>
                      </a:lnTo>
                      <a:lnTo>
                        <a:pt x="138" y="489"/>
                      </a:lnTo>
                      <a:lnTo>
                        <a:pt x="137" y="474"/>
                      </a:lnTo>
                      <a:lnTo>
                        <a:pt x="164" y="452"/>
                      </a:lnTo>
                      <a:lnTo>
                        <a:pt x="201" y="452"/>
                      </a:lnTo>
                      <a:lnTo>
                        <a:pt x="217" y="474"/>
                      </a:lnTo>
                      <a:lnTo>
                        <a:pt x="237" y="474"/>
                      </a:lnTo>
                      <a:lnTo>
                        <a:pt x="250" y="488"/>
                      </a:lnTo>
                      <a:lnTo>
                        <a:pt x="246" y="501"/>
                      </a:lnTo>
                      <a:lnTo>
                        <a:pt x="261" y="491"/>
                      </a:lnTo>
                      <a:lnTo>
                        <a:pt x="259" y="480"/>
                      </a:lnTo>
                      <a:lnTo>
                        <a:pt x="269" y="481"/>
                      </a:lnTo>
                      <a:lnTo>
                        <a:pt x="239" y="454"/>
                      </a:lnTo>
                      <a:lnTo>
                        <a:pt x="227" y="442"/>
                      </a:lnTo>
                      <a:lnTo>
                        <a:pt x="230" y="430"/>
                      </a:lnTo>
                      <a:lnTo>
                        <a:pt x="240" y="430"/>
                      </a:lnTo>
                      <a:lnTo>
                        <a:pt x="309" y="486"/>
                      </a:lnTo>
                      <a:lnTo>
                        <a:pt x="346" y="458"/>
                      </a:lnTo>
                      <a:lnTo>
                        <a:pt x="344" y="444"/>
                      </a:lnTo>
                      <a:lnTo>
                        <a:pt x="382" y="411"/>
                      </a:lnTo>
                      <a:lnTo>
                        <a:pt x="387" y="437"/>
                      </a:lnTo>
                      <a:lnTo>
                        <a:pt x="432" y="438"/>
                      </a:lnTo>
                      <a:lnTo>
                        <a:pt x="453" y="457"/>
                      </a:lnTo>
                      <a:lnTo>
                        <a:pt x="453" y="466"/>
                      </a:lnTo>
                      <a:lnTo>
                        <a:pt x="372" y="469"/>
                      </a:lnTo>
                      <a:lnTo>
                        <a:pt x="356" y="481"/>
                      </a:lnTo>
                      <a:lnTo>
                        <a:pt x="370" y="498"/>
                      </a:lnTo>
                      <a:lnTo>
                        <a:pt x="421" y="497"/>
                      </a:lnTo>
                      <a:lnTo>
                        <a:pt x="442" y="517"/>
                      </a:lnTo>
                      <a:lnTo>
                        <a:pt x="432" y="522"/>
                      </a:lnTo>
                      <a:lnTo>
                        <a:pt x="411" y="546"/>
                      </a:lnTo>
                      <a:lnTo>
                        <a:pt x="346" y="544"/>
                      </a:lnTo>
                      <a:lnTo>
                        <a:pt x="338" y="534"/>
                      </a:lnTo>
                      <a:lnTo>
                        <a:pt x="299" y="534"/>
                      </a:lnTo>
                      <a:lnTo>
                        <a:pt x="293" y="544"/>
                      </a:lnTo>
                      <a:lnTo>
                        <a:pt x="240" y="546"/>
                      </a:lnTo>
                      <a:lnTo>
                        <a:pt x="211" y="519"/>
                      </a:lnTo>
                      <a:lnTo>
                        <a:pt x="82" y="520"/>
                      </a:lnTo>
                      <a:lnTo>
                        <a:pt x="55" y="544"/>
                      </a:lnTo>
                      <a:lnTo>
                        <a:pt x="55" y="585"/>
                      </a:lnTo>
                      <a:lnTo>
                        <a:pt x="27" y="604"/>
                      </a:lnTo>
                      <a:lnTo>
                        <a:pt x="21" y="597"/>
                      </a:lnTo>
                      <a:lnTo>
                        <a:pt x="7" y="619"/>
                      </a:lnTo>
                      <a:lnTo>
                        <a:pt x="0" y="673"/>
                      </a:lnTo>
                      <a:lnTo>
                        <a:pt x="82" y="737"/>
                      </a:lnTo>
                      <a:lnTo>
                        <a:pt x="109" y="739"/>
                      </a:lnTo>
                      <a:lnTo>
                        <a:pt x="131" y="726"/>
                      </a:lnTo>
                      <a:lnTo>
                        <a:pt x="207" y="726"/>
                      </a:lnTo>
                      <a:lnTo>
                        <a:pt x="219" y="732"/>
                      </a:lnTo>
                      <a:lnTo>
                        <a:pt x="217" y="756"/>
                      </a:lnTo>
                      <a:lnTo>
                        <a:pt x="244" y="787"/>
                      </a:lnTo>
                      <a:lnTo>
                        <a:pt x="246" y="889"/>
                      </a:lnTo>
                      <a:lnTo>
                        <a:pt x="276" y="916"/>
                      </a:lnTo>
                      <a:lnTo>
                        <a:pt x="276" y="998"/>
                      </a:lnTo>
                      <a:lnTo>
                        <a:pt x="299" y="1015"/>
                      </a:lnTo>
                      <a:lnTo>
                        <a:pt x="312" y="1005"/>
                      </a:lnTo>
                      <a:lnTo>
                        <a:pt x="344" y="1005"/>
                      </a:lnTo>
                      <a:lnTo>
                        <a:pt x="379" y="974"/>
                      </a:lnTo>
                      <a:lnTo>
                        <a:pt x="397" y="973"/>
                      </a:lnTo>
                      <a:lnTo>
                        <a:pt x="399" y="943"/>
                      </a:lnTo>
                      <a:lnTo>
                        <a:pt x="428" y="941"/>
                      </a:lnTo>
                      <a:lnTo>
                        <a:pt x="426" y="904"/>
                      </a:lnTo>
                      <a:lnTo>
                        <a:pt x="438" y="906"/>
                      </a:lnTo>
                      <a:lnTo>
                        <a:pt x="463" y="882"/>
                      </a:lnTo>
                      <a:lnTo>
                        <a:pt x="465" y="843"/>
                      </a:lnTo>
                      <a:lnTo>
                        <a:pt x="446" y="828"/>
                      </a:lnTo>
                      <a:lnTo>
                        <a:pt x="448" y="790"/>
                      </a:lnTo>
                      <a:lnTo>
                        <a:pt x="557" y="689"/>
                      </a:lnTo>
                      <a:lnTo>
                        <a:pt x="481" y="689"/>
                      </a:lnTo>
                      <a:lnTo>
                        <a:pt x="477" y="638"/>
                      </a:lnTo>
                      <a:lnTo>
                        <a:pt x="467" y="626"/>
                      </a:lnTo>
                      <a:lnTo>
                        <a:pt x="457" y="630"/>
                      </a:lnTo>
                      <a:lnTo>
                        <a:pt x="391" y="566"/>
                      </a:lnTo>
                      <a:lnTo>
                        <a:pt x="423" y="563"/>
                      </a:lnTo>
                      <a:lnTo>
                        <a:pt x="463" y="599"/>
                      </a:lnTo>
                      <a:lnTo>
                        <a:pt x="513" y="638"/>
                      </a:lnTo>
                      <a:lnTo>
                        <a:pt x="515" y="657"/>
                      </a:lnTo>
                      <a:lnTo>
                        <a:pt x="571" y="657"/>
                      </a:lnTo>
                      <a:lnTo>
                        <a:pt x="569" y="642"/>
                      </a:lnTo>
                      <a:lnTo>
                        <a:pt x="620" y="597"/>
                      </a:lnTo>
                      <a:lnTo>
                        <a:pt x="575" y="593"/>
                      </a:lnTo>
                      <a:lnTo>
                        <a:pt x="563" y="587"/>
                      </a:lnTo>
                      <a:lnTo>
                        <a:pt x="554" y="587"/>
                      </a:lnTo>
                      <a:lnTo>
                        <a:pt x="515" y="551"/>
                      </a:lnTo>
                      <a:lnTo>
                        <a:pt x="532" y="532"/>
                      </a:lnTo>
                      <a:lnTo>
                        <a:pt x="554" y="539"/>
                      </a:lnTo>
                      <a:lnTo>
                        <a:pt x="585" y="568"/>
                      </a:lnTo>
                      <a:lnTo>
                        <a:pt x="688" y="568"/>
                      </a:lnTo>
                      <a:lnTo>
                        <a:pt x="718" y="595"/>
                      </a:lnTo>
                      <a:lnTo>
                        <a:pt x="722" y="652"/>
                      </a:lnTo>
                      <a:lnTo>
                        <a:pt x="769" y="687"/>
                      </a:lnTo>
                      <a:lnTo>
                        <a:pt x="804" y="662"/>
                      </a:lnTo>
                      <a:lnTo>
                        <a:pt x="802" y="634"/>
                      </a:lnTo>
                      <a:lnTo>
                        <a:pt x="841" y="601"/>
                      </a:lnTo>
                      <a:lnTo>
                        <a:pt x="872" y="601"/>
                      </a:lnTo>
                      <a:lnTo>
                        <a:pt x="908" y="630"/>
                      </a:lnTo>
                      <a:lnTo>
                        <a:pt x="941" y="632"/>
                      </a:lnTo>
                      <a:lnTo>
                        <a:pt x="941" y="703"/>
                      </a:lnTo>
                      <a:lnTo>
                        <a:pt x="973" y="728"/>
                      </a:lnTo>
                      <a:lnTo>
                        <a:pt x="980" y="726"/>
                      </a:lnTo>
                      <a:lnTo>
                        <a:pt x="992" y="736"/>
                      </a:lnTo>
                      <a:lnTo>
                        <a:pt x="998" y="730"/>
                      </a:lnTo>
                      <a:lnTo>
                        <a:pt x="954" y="693"/>
                      </a:lnTo>
                      <a:lnTo>
                        <a:pt x="954" y="664"/>
                      </a:lnTo>
                      <a:lnTo>
                        <a:pt x="961" y="664"/>
                      </a:lnTo>
                      <a:lnTo>
                        <a:pt x="995" y="695"/>
                      </a:lnTo>
                      <a:lnTo>
                        <a:pt x="1005" y="693"/>
                      </a:lnTo>
                      <a:lnTo>
                        <a:pt x="1017" y="685"/>
                      </a:lnTo>
                      <a:lnTo>
                        <a:pt x="1029" y="685"/>
                      </a:lnTo>
                      <a:lnTo>
                        <a:pt x="1027" y="650"/>
                      </a:lnTo>
                      <a:lnTo>
                        <a:pt x="1004" y="626"/>
                      </a:lnTo>
                      <a:lnTo>
                        <a:pt x="998" y="626"/>
                      </a:lnTo>
                      <a:lnTo>
                        <a:pt x="984" y="612"/>
                      </a:lnTo>
                      <a:lnTo>
                        <a:pt x="980" y="602"/>
                      </a:lnTo>
                      <a:lnTo>
                        <a:pt x="1007" y="580"/>
                      </a:lnTo>
                      <a:lnTo>
                        <a:pt x="1053" y="579"/>
                      </a:lnTo>
                      <a:lnTo>
                        <a:pt x="1099" y="530"/>
                      </a:lnTo>
                      <a:lnTo>
                        <a:pt x="1099" y="495"/>
                      </a:lnTo>
                      <a:lnTo>
                        <a:pt x="1086" y="481"/>
                      </a:lnTo>
                      <a:lnTo>
                        <a:pt x="1058" y="460"/>
                      </a:lnTo>
                      <a:lnTo>
                        <a:pt x="1068" y="448"/>
                      </a:lnTo>
                      <a:lnTo>
                        <a:pt x="1062" y="444"/>
                      </a:lnTo>
                      <a:lnTo>
                        <a:pt x="1055" y="450"/>
                      </a:lnTo>
                      <a:lnTo>
                        <a:pt x="1037" y="435"/>
                      </a:lnTo>
                      <a:lnTo>
                        <a:pt x="1031" y="435"/>
                      </a:lnTo>
                      <a:lnTo>
                        <a:pt x="1029" y="423"/>
                      </a:lnTo>
                      <a:lnTo>
                        <a:pt x="1066" y="397"/>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97" name="Freeform 12"/>
                <p:cNvSpPr>
                  <a:spLocks/>
                </p:cNvSpPr>
                <p:nvPr userDrawn="1"/>
              </p:nvSpPr>
              <p:spPr bwMode="auto">
                <a:xfrm>
                  <a:off x="8747126" y="4297363"/>
                  <a:ext cx="101600" cy="130175"/>
                </a:xfrm>
                <a:custGeom>
                  <a:avLst/>
                  <a:gdLst/>
                  <a:ahLst/>
                  <a:cxnLst>
                    <a:cxn ang="0">
                      <a:pos x="0" y="45"/>
                    </a:cxn>
                    <a:cxn ang="0">
                      <a:pos x="27" y="44"/>
                    </a:cxn>
                    <a:cxn ang="0">
                      <a:pos x="31" y="0"/>
                    </a:cxn>
                    <a:cxn ang="0">
                      <a:pos x="62" y="0"/>
                    </a:cxn>
                    <a:cxn ang="0">
                      <a:pos x="64" y="28"/>
                    </a:cxn>
                    <a:cxn ang="0">
                      <a:pos x="51" y="38"/>
                    </a:cxn>
                    <a:cxn ang="0">
                      <a:pos x="52" y="47"/>
                    </a:cxn>
                    <a:cxn ang="0">
                      <a:pos x="60" y="47"/>
                    </a:cxn>
                    <a:cxn ang="0">
                      <a:pos x="27" y="80"/>
                    </a:cxn>
                    <a:cxn ang="0">
                      <a:pos x="0" y="82"/>
                    </a:cxn>
                    <a:cxn ang="0">
                      <a:pos x="0" y="45"/>
                    </a:cxn>
                  </a:cxnLst>
                  <a:rect l="0" t="0" r="r" b="b"/>
                  <a:pathLst>
                    <a:path w="64" h="82">
                      <a:moveTo>
                        <a:pt x="0" y="45"/>
                      </a:moveTo>
                      <a:lnTo>
                        <a:pt x="27" y="44"/>
                      </a:lnTo>
                      <a:lnTo>
                        <a:pt x="31" y="0"/>
                      </a:lnTo>
                      <a:lnTo>
                        <a:pt x="62" y="0"/>
                      </a:lnTo>
                      <a:lnTo>
                        <a:pt x="64" y="28"/>
                      </a:lnTo>
                      <a:lnTo>
                        <a:pt x="51" y="38"/>
                      </a:lnTo>
                      <a:lnTo>
                        <a:pt x="52" y="47"/>
                      </a:lnTo>
                      <a:lnTo>
                        <a:pt x="60" y="47"/>
                      </a:lnTo>
                      <a:lnTo>
                        <a:pt x="27" y="80"/>
                      </a:lnTo>
                      <a:lnTo>
                        <a:pt x="0" y="82"/>
                      </a:lnTo>
                      <a:lnTo>
                        <a:pt x="0" y="45"/>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98" name="Freeform 13"/>
                <p:cNvSpPr>
                  <a:spLocks/>
                </p:cNvSpPr>
                <p:nvPr userDrawn="1"/>
              </p:nvSpPr>
              <p:spPr bwMode="auto">
                <a:xfrm>
                  <a:off x="8537576" y="4337051"/>
                  <a:ext cx="220663" cy="206375"/>
                </a:xfrm>
                <a:custGeom>
                  <a:avLst/>
                  <a:gdLst/>
                  <a:ahLst/>
                  <a:cxnLst>
                    <a:cxn ang="0">
                      <a:pos x="0" y="0"/>
                    </a:cxn>
                    <a:cxn ang="0">
                      <a:pos x="70" y="63"/>
                    </a:cxn>
                    <a:cxn ang="0">
                      <a:pos x="69" y="90"/>
                    </a:cxn>
                    <a:cxn ang="0">
                      <a:pos x="111" y="92"/>
                    </a:cxn>
                    <a:cxn ang="0">
                      <a:pos x="139" y="119"/>
                    </a:cxn>
                    <a:cxn ang="0">
                      <a:pos x="134" y="130"/>
                    </a:cxn>
                    <a:cxn ang="0">
                      <a:pos x="111" y="110"/>
                    </a:cxn>
                    <a:cxn ang="0">
                      <a:pos x="69" y="109"/>
                    </a:cxn>
                    <a:cxn ang="0">
                      <a:pos x="26" y="69"/>
                    </a:cxn>
                    <a:cxn ang="0">
                      <a:pos x="24" y="48"/>
                    </a:cxn>
                    <a:cxn ang="0">
                      <a:pos x="0" y="24"/>
                    </a:cxn>
                    <a:cxn ang="0">
                      <a:pos x="0" y="0"/>
                    </a:cxn>
                  </a:cxnLst>
                  <a:rect l="0" t="0" r="r" b="b"/>
                  <a:pathLst>
                    <a:path w="139" h="130">
                      <a:moveTo>
                        <a:pt x="0" y="0"/>
                      </a:moveTo>
                      <a:lnTo>
                        <a:pt x="70" y="63"/>
                      </a:lnTo>
                      <a:lnTo>
                        <a:pt x="69" y="90"/>
                      </a:lnTo>
                      <a:lnTo>
                        <a:pt x="111" y="92"/>
                      </a:lnTo>
                      <a:lnTo>
                        <a:pt x="139" y="119"/>
                      </a:lnTo>
                      <a:lnTo>
                        <a:pt x="134" y="130"/>
                      </a:lnTo>
                      <a:lnTo>
                        <a:pt x="111" y="110"/>
                      </a:lnTo>
                      <a:lnTo>
                        <a:pt x="69" y="109"/>
                      </a:lnTo>
                      <a:lnTo>
                        <a:pt x="26" y="69"/>
                      </a:lnTo>
                      <a:lnTo>
                        <a:pt x="24" y="48"/>
                      </a:lnTo>
                      <a:lnTo>
                        <a:pt x="0" y="24"/>
                      </a:lnTo>
                      <a:lnTo>
                        <a:pt x="0" y="0"/>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99" name="Freeform 14"/>
                <p:cNvSpPr>
                  <a:spLocks/>
                </p:cNvSpPr>
                <p:nvPr userDrawn="1"/>
              </p:nvSpPr>
              <p:spPr bwMode="auto">
                <a:xfrm>
                  <a:off x="9028113" y="4403726"/>
                  <a:ext cx="198438" cy="130175"/>
                </a:xfrm>
                <a:custGeom>
                  <a:avLst/>
                  <a:gdLst/>
                  <a:ahLst/>
                  <a:cxnLst>
                    <a:cxn ang="0">
                      <a:pos x="2" y="2"/>
                    </a:cxn>
                    <a:cxn ang="0">
                      <a:pos x="21" y="0"/>
                    </a:cxn>
                    <a:cxn ang="0">
                      <a:pos x="22" y="19"/>
                    </a:cxn>
                    <a:cxn ang="0">
                      <a:pos x="58" y="19"/>
                    </a:cxn>
                    <a:cxn ang="0">
                      <a:pos x="69" y="12"/>
                    </a:cxn>
                    <a:cxn ang="0">
                      <a:pos x="125" y="60"/>
                    </a:cxn>
                    <a:cxn ang="0">
                      <a:pos x="118" y="82"/>
                    </a:cxn>
                    <a:cxn ang="0">
                      <a:pos x="92" y="57"/>
                    </a:cxn>
                    <a:cxn ang="0">
                      <a:pos x="75" y="72"/>
                    </a:cxn>
                    <a:cxn ang="0">
                      <a:pos x="50" y="48"/>
                    </a:cxn>
                    <a:cxn ang="0">
                      <a:pos x="51" y="35"/>
                    </a:cxn>
                    <a:cxn ang="0">
                      <a:pos x="37" y="37"/>
                    </a:cxn>
                    <a:cxn ang="0">
                      <a:pos x="0" y="13"/>
                    </a:cxn>
                    <a:cxn ang="0">
                      <a:pos x="2" y="2"/>
                    </a:cxn>
                  </a:cxnLst>
                  <a:rect l="0" t="0" r="r" b="b"/>
                  <a:pathLst>
                    <a:path w="125" h="82">
                      <a:moveTo>
                        <a:pt x="2" y="2"/>
                      </a:moveTo>
                      <a:lnTo>
                        <a:pt x="21" y="0"/>
                      </a:lnTo>
                      <a:lnTo>
                        <a:pt x="22" y="19"/>
                      </a:lnTo>
                      <a:lnTo>
                        <a:pt x="58" y="19"/>
                      </a:lnTo>
                      <a:lnTo>
                        <a:pt x="69" y="12"/>
                      </a:lnTo>
                      <a:lnTo>
                        <a:pt x="125" y="60"/>
                      </a:lnTo>
                      <a:lnTo>
                        <a:pt x="118" y="82"/>
                      </a:lnTo>
                      <a:lnTo>
                        <a:pt x="92" y="57"/>
                      </a:lnTo>
                      <a:lnTo>
                        <a:pt x="75" y="72"/>
                      </a:lnTo>
                      <a:lnTo>
                        <a:pt x="50" y="48"/>
                      </a:lnTo>
                      <a:lnTo>
                        <a:pt x="51" y="35"/>
                      </a:lnTo>
                      <a:lnTo>
                        <a:pt x="37" y="37"/>
                      </a:lnTo>
                      <a:lnTo>
                        <a:pt x="0" y="13"/>
                      </a:lnTo>
                      <a:lnTo>
                        <a:pt x="2" y="2"/>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200" name="Freeform 15"/>
                <p:cNvSpPr>
                  <a:spLocks/>
                </p:cNvSpPr>
                <p:nvPr userDrawn="1"/>
              </p:nvSpPr>
              <p:spPr bwMode="auto">
                <a:xfrm>
                  <a:off x="8688388" y="4570413"/>
                  <a:ext cx="557213" cy="382588"/>
                </a:xfrm>
                <a:custGeom>
                  <a:avLst/>
                  <a:gdLst/>
                  <a:ahLst/>
                  <a:cxnLst>
                    <a:cxn ang="0">
                      <a:pos x="49" y="60"/>
                    </a:cxn>
                    <a:cxn ang="0">
                      <a:pos x="94" y="60"/>
                    </a:cxn>
                    <a:cxn ang="0">
                      <a:pos x="151" y="12"/>
                    </a:cxn>
                    <a:cxn ang="0">
                      <a:pos x="174" y="30"/>
                    </a:cxn>
                    <a:cxn ang="0">
                      <a:pos x="211" y="0"/>
                    </a:cxn>
                    <a:cxn ang="0">
                      <a:pos x="236" y="0"/>
                    </a:cxn>
                    <a:cxn ang="0">
                      <a:pos x="223" y="17"/>
                    </a:cxn>
                    <a:cxn ang="0">
                      <a:pos x="264" y="45"/>
                    </a:cxn>
                    <a:cxn ang="0">
                      <a:pos x="301" y="21"/>
                    </a:cxn>
                    <a:cxn ang="0">
                      <a:pos x="303" y="65"/>
                    </a:cxn>
                    <a:cxn ang="0">
                      <a:pos x="325" y="85"/>
                    </a:cxn>
                    <a:cxn ang="0">
                      <a:pos x="325" y="103"/>
                    </a:cxn>
                    <a:cxn ang="0">
                      <a:pos x="349" y="119"/>
                    </a:cxn>
                    <a:cxn ang="0">
                      <a:pos x="351" y="167"/>
                    </a:cxn>
                    <a:cxn ang="0">
                      <a:pos x="284" y="224"/>
                    </a:cxn>
                    <a:cxn ang="0">
                      <a:pos x="272" y="226"/>
                    </a:cxn>
                    <a:cxn ang="0">
                      <a:pos x="258" y="240"/>
                    </a:cxn>
                    <a:cxn ang="0">
                      <a:pos x="233" y="241"/>
                    </a:cxn>
                    <a:cxn ang="0">
                      <a:pos x="231" y="236"/>
                    </a:cxn>
                    <a:cxn ang="0">
                      <a:pos x="179" y="234"/>
                    </a:cxn>
                    <a:cxn ang="0">
                      <a:pos x="180" y="221"/>
                    </a:cxn>
                    <a:cxn ang="0">
                      <a:pos x="144" y="195"/>
                    </a:cxn>
                    <a:cxn ang="0">
                      <a:pos x="152" y="180"/>
                    </a:cxn>
                    <a:cxn ang="0">
                      <a:pos x="152" y="172"/>
                    </a:cxn>
                    <a:cxn ang="0">
                      <a:pos x="138" y="164"/>
                    </a:cxn>
                    <a:cxn ang="0">
                      <a:pos x="125" y="164"/>
                    </a:cxn>
                    <a:cxn ang="0">
                      <a:pos x="106" y="183"/>
                    </a:cxn>
                    <a:cxn ang="0">
                      <a:pos x="17" y="186"/>
                    </a:cxn>
                    <a:cxn ang="0">
                      <a:pos x="0" y="166"/>
                    </a:cxn>
                    <a:cxn ang="0">
                      <a:pos x="8" y="154"/>
                    </a:cxn>
                    <a:cxn ang="0">
                      <a:pos x="13" y="94"/>
                    </a:cxn>
                    <a:cxn ang="0">
                      <a:pos x="49" y="60"/>
                    </a:cxn>
                  </a:cxnLst>
                  <a:rect l="0" t="0" r="r" b="b"/>
                  <a:pathLst>
                    <a:path w="351" h="241">
                      <a:moveTo>
                        <a:pt x="49" y="60"/>
                      </a:moveTo>
                      <a:lnTo>
                        <a:pt x="94" y="60"/>
                      </a:lnTo>
                      <a:lnTo>
                        <a:pt x="151" y="12"/>
                      </a:lnTo>
                      <a:lnTo>
                        <a:pt x="174" y="30"/>
                      </a:lnTo>
                      <a:lnTo>
                        <a:pt x="211" y="0"/>
                      </a:lnTo>
                      <a:lnTo>
                        <a:pt x="236" y="0"/>
                      </a:lnTo>
                      <a:lnTo>
                        <a:pt x="223" y="17"/>
                      </a:lnTo>
                      <a:lnTo>
                        <a:pt x="264" y="45"/>
                      </a:lnTo>
                      <a:lnTo>
                        <a:pt x="301" y="21"/>
                      </a:lnTo>
                      <a:lnTo>
                        <a:pt x="303" y="65"/>
                      </a:lnTo>
                      <a:lnTo>
                        <a:pt x="325" y="85"/>
                      </a:lnTo>
                      <a:lnTo>
                        <a:pt x="325" y="103"/>
                      </a:lnTo>
                      <a:lnTo>
                        <a:pt x="349" y="119"/>
                      </a:lnTo>
                      <a:lnTo>
                        <a:pt x="351" y="167"/>
                      </a:lnTo>
                      <a:lnTo>
                        <a:pt x="284" y="224"/>
                      </a:lnTo>
                      <a:lnTo>
                        <a:pt x="272" y="226"/>
                      </a:lnTo>
                      <a:lnTo>
                        <a:pt x="258" y="240"/>
                      </a:lnTo>
                      <a:lnTo>
                        <a:pt x="233" y="241"/>
                      </a:lnTo>
                      <a:lnTo>
                        <a:pt x="231" y="236"/>
                      </a:lnTo>
                      <a:lnTo>
                        <a:pt x="179" y="234"/>
                      </a:lnTo>
                      <a:lnTo>
                        <a:pt x="180" y="221"/>
                      </a:lnTo>
                      <a:lnTo>
                        <a:pt x="144" y="195"/>
                      </a:lnTo>
                      <a:lnTo>
                        <a:pt x="152" y="180"/>
                      </a:lnTo>
                      <a:lnTo>
                        <a:pt x="152" y="172"/>
                      </a:lnTo>
                      <a:lnTo>
                        <a:pt x="138" y="164"/>
                      </a:lnTo>
                      <a:lnTo>
                        <a:pt x="125" y="164"/>
                      </a:lnTo>
                      <a:lnTo>
                        <a:pt x="106" y="183"/>
                      </a:lnTo>
                      <a:lnTo>
                        <a:pt x="17" y="186"/>
                      </a:lnTo>
                      <a:lnTo>
                        <a:pt x="0" y="166"/>
                      </a:lnTo>
                      <a:lnTo>
                        <a:pt x="8" y="154"/>
                      </a:lnTo>
                      <a:lnTo>
                        <a:pt x="13" y="94"/>
                      </a:lnTo>
                      <a:lnTo>
                        <a:pt x="49" y="60"/>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201" name="Freeform 20"/>
                <p:cNvSpPr>
                  <a:spLocks/>
                </p:cNvSpPr>
                <p:nvPr userDrawn="1"/>
              </p:nvSpPr>
              <p:spPr bwMode="auto">
                <a:xfrm>
                  <a:off x="8956676" y="3713163"/>
                  <a:ext cx="122238" cy="157163"/>
                </a:xfrm>
                <a:custGeom>
                  <a:avLst/>
                  <a:gdLst/>
                  <a:ahLst/>
                  <a:cxnLst>
                    <a:cxn ang="0">
                      <a:pos x="0" y="91"/>
                    </a:cxn>
                    <a:cxn ang="0">
                      <a:pos x="3" y="99"/>
                    </a:cxn>
                    <a:cxn ang="0">
                      <a:pos x="28" y="84"/>
                    </a:cxn>
                    <a:cxn ang="0">
                      <a:pos x="31" y="96"/>
                    </a:cxn>
                    <a:cxn ang="0">
                      <a:pos x="69" y="68"/>
                    </a:cxn>
                    <a:cxn ang="0">
                      <a:pos x="70" y="40"/>
                    </a:cxn>
                    <a:cxn ang="0">
                      <a:pos x="77" y="19"/>
                    </a:cxn>
                    <a:cxn ang="0">
                      <a:pos x="67" y="0"/>
                    </a:cxn>
                    <a:cxn ang="0">
                      <a:pos x="59" y="1"/>
                    </a:cxn>
                    <a:cxn ang="0">
                      <a:pos x="55" y="37"/>
                    </a:cxn>
                    <a:cxn ang="0">
                      <a:pos x="40" y="48"/>
                    </a:cxn>
                    <a:cxn ang="0">
                      <a:pos x="32" y="68"/>
                    </a:cxn>
                    <a:cxn ang="0">
                      <a:pos x="11" y="75"/>
                    </a:cxn>
                    <a:cxn ang="0">
                      <a:pos x="1" y="87"/>
                    </a:cxn>
                  </a:cxnLst>
                  <a:rect l="0" t="0" r="r" b="b"/>
                  <a:pathLst>
                    <a:path w="77" h="99">
                      <a:moveTo>
                        <a:pt x="0" y="91"/>
                      </a:moveTo>
                      <a:lnTo>
                        <a:pt x="3" y="99"/>
                      </a:lnTo>
                      <a:lnTo>
                        <a:pt x="28" y="84"/>
                      </a:lnTo>
                      <a:lnTo>
                        <a:pt x="31" y="96"/>
                      </a:lnTo>
                      <a:lnTo>
                        <a:pt x="69" y="68"/>
                      </a:lnTo>
                      <a:lnTo>
                        <a:pt x="70" y="40"/>
                      </a:lnTo>
                      <a:lnTo>
                        <a:pt x="77" y="19"/>
                      </a:lnTo>
                      <a:lnTo>
                        <a:pt x="67" y="0"/>
                      </a:lnTo>
                      <a:lnTo>
                        <a:pt x="59" y="1"/>
                      </a:lnTo>
                      <a:lnTo>
                        <a:pt x="55" y="37"/>
                      </a:lnTo>
                      <a:lnTo>
                        <a:pt x="40" y="48"/>
                      </a:lnTo>
                      <a:lnTo>
                        <a:pt x="32" y="68"/>
                      </a:lnTo>
                      <a:lnTo>
                        <a:pt x="11" y="75"/>
                      </a:lnTo>
                      <a:lnTo>
                        <a:pt x="1" y="87"/>
                      </a:lnTo>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202" name="Freeform 22"/>
                <p:cNvSpPr>
                  <a:spLocks/>
                </p:cNvSpPr>
                <p:nvPr userDrawn="1"/>
              </p:nvSpPr>
              <p:spPr bwMode="auto">
                <a:xfrm>
                  <a:off x="9040813" y="3621088"/>
                  <a:ext cx="73025" cy="79375"/>
                </a:xfrm>
                <a:custGeom>
                  <a:avLst/>
                  <a:gdLst/>
                  <a:ahLst/>
                  <a:cxnLst>
                    <a:cxn ang="0">
                      <a:pos x="5" y="50"/>
                    </a:cxn>
                    <a:cxn ang="0">
                      <a:pos x="12" y="47"/>
                    </a:cxn>
                    <a:cxn ang="0">
                      <a:pos x="17" y="36"/>
                    </a:cxn>
                    <a:cxn ang="0">
                      <a:pos x="29" y="45"/>
                    </a:cxn>
                    <a:cxn ang="0">
                      <a:pos x="33" y="34"/>
                    </a:cxn>
                    <a:cxn ang="0">
                      <a:pos x="46" y="30"/>
                    </a:cxn>
                    <a:cxn ang="0">
                      <a:pos x="42" y="15"/>
                    </a:cxn>
                    <a:cxn ang="0">
                      <a:pos x="33" y="16"/>
                    </a:cxn>
                    <a:cxn ang="0">
                      <a:pos x="13" y="0"/>
                    </a:cxn>
                    <a:cxn ang="0">
                      <a:pos x="13" y="26"/>
                    </a:cxn>
                    <a:cxn ang="0">
                      <a:pos x="7" y="34"/>
                    </a:cxn>
                    <a:cxn ang="0">
                      <a:pos x="0" y="43"/>
                    </a:cxn>
                    <a:cxn ang="0">
                      <a:pos x="5" y="50"/>
                    </a:cxn>
                  </a:cxnLst>
                  <a:rect l="0" t="0" r="r" b="b"/>
                  <a:pathLst>
                    <a:path w="46" h="50">
                      <a:moveTo>
                        <a:pt x="5" y="50"/>
                      </a:moveTo>
                      <a:lnTo>
                        <a:pt x="12" y="47"/>
                      </a:lnTo>
                      <a:lnTo>
                        <a:pt x="17" y="36"/>
                      </a:lnTo>
                      <a:lnTo>
                        <a:pt x="29" y="45"/>
                      </a:lnTo>
                      <a:lnTo>
                        <a:pt x="33" y="34"/>
                      </a:lnTo>
                      <a:lnTo>
                        <a:pt x="46" y="30"/>
                      </a:lnTo>
                      <a:lnTo>
                        <a:pt x="42" y="15"/>
                      </a:lnTo>
                      <a:lnTo>
                        <a:pt x="33" y="16"/>
                      </a:lnTo>
                      <a:lnTo>
                        <a:pt x="13" y="0"/>
                      </a:lnTo>
                      <a:lnTo>
                        <a:pt x="13" y="26"/>
                      </a:lnTo>
                      <a:lnTo>
                        <a:pt x="7" y="34"/>
                      </a:lnTo>
                      <a:lnTo>
                        <a:pt x="0" y="43"/>
                      </a:lnTo>
                      <a:lnTo>
                        <a:pt x="5" y="50"/>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203" name="Freeform 24"/>
                <p:cNvSpPr>
                  <a:spLocks/>
                </p:cNvSpPr>
                <p:nvPr userDrawn="1"/>
              </p:nvSpPr>
              <p:spPr bwMode="auto">
                <a:xfrm>
                  <a:off x="9383713" y="4995863"/>
                  <a:ext cx="115888" cy="122238"/>
                </a:xfrm>
                <a:custGeom>
                  <a:avLst/>
                  <a:gdLst/>
                  <a:ahLst/>
                  <a:cxnLst>
                    <a:cxn ang="0">
                      <a:pos x="0" y="74"/>
                    </a:cxn>
                    <a:cxn ang="0">
                      <a:pos x="24" y="77"/>
                    </a:cxn>
                    <a:cxn ang="0">
                      <a:pos x="31" y="70"/>
                    </a:cxn>
                    <a:cxn ang="0">
                      <a:pos x="48" y="41"/>
                    </a:cxn>
                    <a:cxn ang="0">
                      <a:pos x="61" y="41"/>
                    </a:cxn>
                    <a:cxn ang="0">
                      <a:pos x="61" y="34"/>
                    </a:cxn>
                    <a:cxn ang="0">
                      <a:pos x="73" y="20"/>
                    </a:cxn>
                    <a:cxn ang="0">
                      <a:pos x="70" y="8"/>
                    </a:cxn>
                    <a:cxn ang="0">
                      <a:pos x="62" y="7"/>
                    </a:cxn>
                    <a:cxn ang="0">
                      <a:pos x="58" y="0"/>
                    </a:cxn>
                    <a:cxn ang="0">
                      <a:pos x="54" y="2"/>
                    </a:cxn>
                    <a:cxn ang="0">
                      <a:pos x="50" y="16"/>
                    </a:cxn>
                    <a:cxn ang="0">
                      <a:pos x="34" y="35"/>
                    </a:cxn>
                    <a:cxn ang="0">
                      <a:pos x="21" y="39"/>
                    </a:cxn>
                    <a:cxn ang="0">
                      <a:pos x="1" y="57"/>
                    </a:cxn>
                    <a:cxn ang="0">
                      <a:pos x="0" y="74"/>
                    </a:cxn>
                  </a:cxnLst>
                  <a:rect l="0" t="0" r="r" b="b"/>
                  <a:pathLst>
                    <a:path w="73" h="77">
                      <a:moveTo>
                        <a:pt x="0" y="74"/>
                      </a:moveTo>
                      <a:lnTo>
                        <a:pt x="24" y="77"/>
                      </a:lnTo>
                      <a:lnTo>
                        <a:pt x="31" y="70"/>
                      </a:lnTo>
                      <a:lnTo>
                        <a:pt x="48" y="41"/>
                      </a:lnTo>
                      <a:lnTo>
                        <a:pt x="61" y="41"/>
                      </a:lnTo>
                      <a:lnTo>
                        <a:pt x="61" y="34"/>
                      </a:lnTo>
                      <a:lnTo>
                        <a:pt x="73" y="20"/>
                      </a:lnTo>
                      <a:lnTo>
                        <a:pt x="70" y="8"/>
                      </a:lnTo>
                      <a:lnTo>
                        <a:pt x="62" y="7"/>
                      </a:lnTo>
                      <a:lnTo>
                        <a:pt x="58" y="0"/>
                      </a:lnTo>
                      <a:lnTo>
                        <a:pt x="54" y="2"/>
                      </a:lnTo>
                      <a:lnTo>
                        <a:pt x="50" y="16"/>
                      </a:lnTo>
                      <a:lnTo>
                        <a:pt x="34" y="35"/>
                      </a:lnTo>
                      <a:lnTo>
                        <a:pt x="21" y="39"/>
                      </a:lnTo>
                      <a:lnTo>
                        <a:pt x="1" y="57"/>
                      </a:lnTo>
                      <a:lnTo>
                        <a:pt x="0" y="74"/>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204" name="Freeform 25"/>
                <p:cNvSpPr>
                  <a:spLocks/>
                </p:cNvSpPr>
                <p:nvPr userDrawn="1"/>
              </p:nvSpPr>
              <p:spPr bwMode="auto">
                <a:xfrm>
                  <a:off x="9490076" y="4900613"/>
                  <a:ext cx="73025" cy="119063"/>
                </a:xfrm>
                <a:custGeom>
                  <a:avLst/>
                  <a:gdLst/>
                  <a:ahLst/>
                  <a:cxnLst>
                    <a:cxn ang="0">
                      <a:pos x="3" y="56"/>
                    </a:cxn>
                    <a:cxn ang="0">
                      <a:pos x="12" y="58"/>
                    </a:cxn>
                    <a:cxn ang="0">
                      <a:pos x="13" y="72"/>
                    </a:cxn>
                    <a:cxn ang="0">
                      <a:pos x="18" y="75"/>
                    </a:cxn>
                    <a:cxn ang="0">
                      <a:pos x="46" y="45"/>
                    </a:cxn>
                    <a:cxn ang="0">
                      <a:pos x="41" y="32"/>
                    </a:cxn>
                    <a:cxn ang="0">
                      <a:pos x="32" y="35"/>
                    </a:cxn>
                    <a:cxn ang="0">
                      <a:pos x="23" y="22"/>
                    </a:cxn>
                    <a:cxn ang="0">
                      <a:pos x="17" y="22"/>
                    </a:cxn>
                    <a:cxn ang="0">
                      <a:pos x="14" y="11"/>
                    </a:cxn>
                    <a:cxn ang="0">
                      <a:pos x="2" y="0"/>
                    </a:cxn>
                    <a:cxn ang="0">
                      <a:pos x="0" y="12"/>
                    </a:cxn>
                    <a:cxn ang="0">
                      <a:pos x="9" y="22"/>
                    </a:cxn>
                    <a:cxn ang="0">
                      <a:pos x="14" y="36"/>
                    </a:cxn>
                    <a:cxn ang="0">
                      <a:pos x="12" y="43"/>
                    </a:cxn>
                    <a:cxn ang="0">
                      <a:pos x="3" y="45"/>
                    </a:cxn>
                    <a:cxn ang="0">
                      <a:pos x="3" y="56"/>
                    </a:cxn>
                  </a:cxnLst>
                  <a:rect l="0" t="0" r="r" b="b"/>
                  <a:pathLst>
                    <a:path w="46" h="75">
                      <a:moveTo>
                        <a:pt x="3" y="56"/>
                      </a:moveTo>
                      <a:lnTo>
                        <a:pt x="12" y="58"/>
                      </a:lnTo>
                      <a:lnTo>
                        <a:pt x="13" y="72"/>
                      </a:lnTo>
                      <a:lnTo>
                        <a:pt x="18" y="75"/>
                      </a:lnTo>
                      <a:lnTo>
                        <a:pt x="46" y="45"/>
                      </a:lnTo>
                      <a:lnTo>
                        <a:pt x="41" y="32"/>
                      </a:lnTo>
                      <a:lnTo>
                        <a:pt x="32" y="35"/>
                      </a:lnTo>
                      <a:lnTo>
                        <a:pt x="23" y="22"/>
                      </a:lnTo>
                      <a:lnTo>
                        <a:pt x="17" y="22"/>
                      </a:lnTo>
                      <a:lnTo>
                        <a:pt x="14" y="11"/>
                      </a:lnTo>
                      <a:lnTo>
                        <a:pt x="2" y="0"/>
                      </a:lnTo>
                      <a:lnTo>
                        <a:pt x="0" y="12"/>
                      </a:lnTo>
                      <a:lnTo>
                        <a:pt x="9" y="22"/>
                      </a:lnTo>
                      <a:lnTo>
                        <a:pt x="14" y="36"/>
                      </a:lnTo>
                      <a:lnTo>
                        <a:pt x="12" y="43"/>
                      </a:lnTo>
                      <a:lnTo>
                        <a:pt x="3" y="45"/>
                      </a:lnTo>
                      <a:lnTo>
                        <a:pt x="3" y="56"/>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205" name="Freeform 11"/>
                <p:cNvSpPr>
                  <a:spLocks/>
                </p:cNvSpPr>
                <p:nvPr userDrawn="1"/>
              </p:nvSpPr>
              <p:spPr bwMode="auto">
                <a:xfrm>
                  <a:off x="7856538" y="4543426"/>
                  <a:ext cx="95250" cy="146050"/>
                </a:xfrm>
                <a:custGeom>
                  <a:avLst/>
                  <a:gdLst/>
                  <a:ahLst/>
                  <a:cxnLst>
                    <a:cxn ang="0">
                      <a:pos x="1" y="92"/>
                    </a:cxn>
                    <a:cxn ang="0">
                      <a:pos x="0" y="70"/>
                    </a:cxn>
                    <a:cxn ang="0">
                      <a:pos x="11" y="61"/>
                    </a:cxn>
                    <a:cxn ang="0">
                      <a:pos x="13" y="21"/>
                    </a:cxn>
                    <a:cxn ang="0">
                      <a:pos x="29" y="22"/>
                    </a:cxn>
                    <a:cxn ang="0">
                      <a:pos x="57" y="0"/>
                    </a:cxn>
                    <a:cxn ang="0">
                      <a:pos x="60" y="17"/>
                    </a:cxn>
                    <a:cxn ang="0">
                      <a:pos x="40" y="39"/>
                    </a:cxn>
                    <a:cxn ang="0">
                      <a:pos x="36" y="63"/>
                    </a:cxn>
                    <a:cxn ang="0">
                      <a:pos x="26" y="66"/>
                    </a:cxn>
                    <a:cxn ang="0">
                      <a:pos x="17" y="73"/>
                    </a:cxn>
                    <a:cxn ang="0">
                      <a:pos x="16" y="90"/>
                    </a:cxn>
                    <a:cxn ang="0">
                      <a:pos x="1" y="92"/>
                    </a:cxn>
                  </a:cxnLst>
                  <a:rect l="0" t="0" r="r" b="b"/>
                  <a:pathLst>
                    <a:path w="60" h="92">
                      <a:moveTo>
                        <a:pt x="1" y="92"/>
                      </a:moveTo>
                      <a:lnTo>
                        <a:pt x="0" y="70"/>
                      </a:lnTo>
                      <a:lnTo>
                        <a:pt x="11" y="61"/>
                      </a:lnTo>
                      <a:lnTo>
                        <a:pt x="13" y="21"/>
                      </a:lnTo>
                      <a:lnTo>
                        <a:pt x="29" y="22"/>
                      </a:lnTo>
                      <a:lnTo>
                        <a:pt x="57" y="0"/>
                      </a:lnTo>
                      <a:lnTo>
                        <a:pt x="60" y="17"/>
                      </a:lnTo>
                      <a:lnTo>
                        <a:pt x="40" y="39"/>
                      </a:lnTo>
                      <a:lnTo>
                        <a:pt x="36" y="63"/>
                      </a:lnTo>
                      <a:lnTo>
                        <a:pt x="26" y="66"/>
                      </a:lnTo>
                      <a:lnTo>
                        <a:pt x="17" y="73"/>
                      </a:lnTo>
                      <a:lnTo>
                        <a:pt x="16" y="90"/>
                      </a:lnTo>
                      <a:lnTo>
                        <a:pt x="1" y="92"/>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206" name="Freeform 16"/>
                <p:cNvSpPr>
                  <a:spLocks/>
                </p:cNvSpPr>
                <p:nvPr userDrawn="1"/>
              </p:nvSpPr>
              <p:spPr bwMode="auto">
                <a:xfrm>
                  <a:off x="7258051" y="3683001"/>
                  <a:ext cx="60325" cy="114300"/>
                </a:xfrm>
                <a:custGeom>
                  <a:avLst/>
                  <a:gdLst/>
                  <a:ahLst/>
                  <a:cxnLst>
                    <a:cxn ang="0">
                      <a:pos x="14" y="72"/>
                    </a:cxn>
                    <a:cxn ang="0">
                      <a:pos x="38" y="65"/>
                    </a:cxn>
                    <a:cxn ang="0">
                      <a:pos x="22" y="21"/>
                    </a:cxn>
                    <a:cxn ang="0">
                      <a:pos x="30" y="7"/>
                    </a:cxn>
                    <a:cxn ang="0">
                      <a:pos x="19" y="10"/>
                    </a:cxn>
                    <a:cxn ang="0">
                      <a:pos x="22" y="1"/>
                    </a:cxn>
                    <a:cxn ang="0">
                      <a:pos x="9" y="0"/>
                    </a:cxn>
                    <a:cxn ang="0">
                      <a:pos x="9" y="25"/>
                    </a:cxn>
                    <a:cxn ang="0">
                      <a:pos x="14" y="36"/>
                    </a:cxn>
                    <a:cxn ang="0">
                      <a:pos x="4" y="54"/>
                    </a:cxn>
                    <a:cxn ang="0">
                      <a:pos x="12" y="57"/>
                    </a:cxn>
                    <a:cxn ang="0">
                      <a:pos x="0" y="72"/>
                    </a:cxn>
                    <a:cxn ang="0">
                      <a:pos x="14" y="72"/>
                    </a:cxn>
                  </a:cxnLst>
                  <a:rect l="0" t="0" r="r" b="b"/>
                  <a:pathLst>
                    <a:path w="38" h="72">
                      <a:moveTo>
                        <a:pt x="14" y="72"/>
                      </a:moveTo>
                      <a:lnTo>
                        <a:pt x="38" y="65"/>
                      </a:lnTo>
                      <a:lnTo>
                        <a:pt x="22" y="21"/>
                      </a:lnTo>
                      <a:lnTo>
                        <a:pt x="30" y="7"/>
                      </a:lnTo>
                      <a:lnTo>
                        <a:pt x="19" y="10"/>
                      </a:lnTo>
                      <a:lnTo>
                        <a:pt x="22" y="1"/>
                      </a:lnTo>
                      <a:lnTo>
                        <a:pt x="9" y="0"/>
                      </a:lnTo>
                      <a:lnTo>
                        <a:pt x="9" y="25"/>
                      </a:lnTo>
                      <a:lnTo>
                        <a:pt x="14" y="36"/>
                      </a:lnTo>
                      <a:lnTo>
                        <a:pt x="4" y="54"/>
                      </a:lnTo>
                      <a:lnTo>
                        <a:pt x="12" y="57"/>
                      </a:lnTo>
                      <a:lnTo>
                        <a:pt x="0" y="72"/>
                      </a:lnTo>
                      <a:lnTo>
                        <a:pt x="14" y="72"/>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207" name="Freeform 23"/>
                <p:cNvSpPr>
                  <a:spLocks/>
                </p:cNvSpPr>
                <p:nvPr userDrawn="1"/>
              </p:nvSpPr>
              <p:spPr bwMode="auto">
                <a:xfrm>
                  <a:off x="9393238" y="5130801"/>
                  <a:ext cx="20638" cy="22225"/>
                </a:xfrm>
                <a:custGeom>
                  <a:avLst/>
                  <a:gdLst/>
                  <a:ahLst/>
                  <a:cxnLst>
                    <a:cxn ang="0">
                      <a:pos x="7" y="14"/>
                    </a:cxn>
                    <a:cxn ang="0">
                      <a:pos x="13" y="10"/>
                    </a:cxn>
                    <a:cxn ang="0">
                      <a:pos x="10" y="1"/>
                    </a:cxn>
                    <a:cxn ang="0">
                      <a:pos x="0" y="0"/>
                    </a:cxn>
                    <a:cxn ang="0">
                      <a:pos x="2" y="9"/>
                    </a:cxn>
                    <a:cxn ang="0">
                      <a:pos x="1" y="13"/>
                    </a:cxn>
                    <a:cxn ang="0">
                      <a:pos x="7" y="14"/>
                    </a:cxn>
                  </a:cxnLst>
                  <a:rect l="0" t="0" r="r" b="b"/>
                  <a:pathLst>
                    <a:path w="13" h="14">
                      <a:moveTo>
                        <a:pt x="7" y="14"/>
                      </a:moveTo>
                      <a:lnTo>
                        <a:pt x="13" y="10"/>
                      </a:lnTo>
                      <a:lnTo>
                        <a:pt x="10" y="1"/>
                      </a:lnTo>
                      <a:lnTo>
                        <a:pt x="0" y="0"/>
                      </a:lnTo>
                      <a:lnTo>
                        <a:pt x="2" y="9"/>
                      </a:lnTo>
                      <a:lnTo>
                        <a:pt x="1" y="13"/>
                      </a:lnTo>
                      <a:lnTo>
                        <a:pt x="7" y="14"/>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noFill/>
                    <a:cs typeface="Arial" panose="020B0604020202020204" pitchFamily="34" charset="0"/>
                  </a:endParaRPr>
                </a:p>
              </p:txBody>
            </p:sp>
            <p:sp>
              <p:nvSpPr>
                <p:cNvPr id="209" name="Freeform 17"/>
                <p:cNvSpPr>
                  <a:spLocks/>
                </p:cNvSpPr>
                <p:nvPr userDrawn="1"/>
              </p:nvSpPr>
              <p:spPr bwMode="auto">
                <a:xfrm>
                  <a:off x="7213601" y="3740151"/>
                  <a:ext cx="44450" cy="41275"/>
                </a:xfrm>
                <a:custGeom>
                  <a:avLst/>
                  <a:gdLst/>
                  <a:ahLst/>
                  <a:cxnLst>
                    <a:cxn ang="0">
                      <a:pos x="20" y="3"/>
                    </a:cxn>
                    <a:cxn ang="0">
                      <a:pos x="28" y="9"/>
                    </a:cxn>
                    <a:cxn ang="0">
                      <a:pos x="22" y="23"/>
                    </a:cxn>
                    <a:cxn ang="0">
                      <a:pos x="3" y="26"/>
                    </a:cxn>
                    <a:cxn ang="0">
                      <a:pos x="1" y="19"/>
                    </a:cxn>
                    <a:cxn ang="0">
                      <a:pos x="5" y="16"/>
                    </a:cxn>
                    <a:cxn ang="0">
                      <a:pos x="0" y="13"/>
                    </a:cxn>
                    <a:cxn ang="0">
                      <a:pos x="1" y="6"/>
                    </a:cxn>
                    <a:cxn ang="0">
                      <a:pos x="7" y="6"/>
                    </a:cxn>
                    <a:cxn ang="0">
                      <a:pos x="11" y="0"/>
                    </a:cxn>
                    <a:cxn ang="0">
                      <a:pos x="17" y="0"/>
                    </a:cxn>
                    <a:cxn ang="0">
                      <a:pos x="20" y="3"/>
                    </a:cxn>
                  </a:cxnLst>
                  <a:rect l="0" t="0" r="r" b="b"/>
                  <a:pathLst>
                    <a:path w="28" h="26">
                      <a:moveTo>
                        <a:pt x="20" y="3"/>
                      </a:moveTo>
                      <a:lnTo>
                        <a:pt x="28" y="9"/>
                      </a:lnTo>
                      <a:lnTo>
                        <a:pt x="22" y="23"/>
                      </a:lnTo>
                      <a:lnTo>
                        <a:pt x="3" y="26"/>
                      </a:lnTo>
                      <a:lnTo>
                        <a:pt x="1" y="19"/>
                      </a:lnTo>
                      <a:lnTo>
                        <a:pt x="5" y="16"/>
                      </a:lnTo>
                      <a:lnTo>
                        <a:pt x="0" y="13"/>
                      </a:lnTo>
                      <a:lnTo>
                        <a:pt x="1" y="6"/>
                      </a:lnTo>
                      <a:lnTo>
                        <a:pt x="7" y="6"/>
                      </a:lnTo>
                      <a:lnTo>
                        <a:pt x="11" y="0"/>
                      </a:lnTo>
                      <a:lnTo>
                        <a:pt x="17" y="0"/>
                      </a:lnTo>
                      <a:lnTo>
                        <a:pt x="20" y="3"/>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grpSp>
          <p:sp>
            <p:nvSpPr>
              <p:cNvPr id="188" name="Freeform 19"/>
              <p:cNvSpPr>
                <a:spLocks/>
              </p:cNvSpPr>
              <p:nvPr userDrawn="1"/>
            </p:nvSpPr>
            <p:spPr bwMode="auto">
              <a:xfrm>
                <a:off x="8873856" y="4479060"/>
                <a:ext cx="51328" cy="74792"/>
              </a:xfrm>
              <a:custGeom>
                <a:avLst/>
                <a:gdLst/>
                <a:ahLst/>
                <a:cxnLst>
                  <a:cxn ang="0">
                    <a:pos x="0" y="0"/>
                  </a:cxn>
                  <a:cxn ang="0">
                    <a:pos x="17" y="0"/>
                  </a:cxn>
                  <a:cxn ang="0">
                    <a:pos x="18" y="14"/>
                  </a:cxn>
                  <a:cxn ang="0">
                    <a:pos x="18" y="25"/>
                  </a:cxn>
                  <a:cxn ang="0">
                    <a:pos x="30" y="31"/>
                  </a:cxn>
                  <a:cxn ang="0">
                    <a:pos x="35" y="40"/>
                  </a:cxn>
                  <a:cxn ang="0">
                    <a:pos x="29" y="51"/>
                  </a:cxn>
                  <a:cxn ang="0">
                    <a:pos x="15" y="50"/>
                  </a:cxn>
                  <a:cxn ang="0">
                    <a:pos x="6" y="40"/>
                  </a:cxn>
                  <a:cxn ang="0">
                    <a:pos x="15" y="37"/>
                  </a:cxn>
                  <a:cxn ang="0">
                    <a:pos x="14" y="27"/>
                  </a:cxn>
                  <a:cxn ang="0">
                    <a:pos x="5" y="20"/>
                  </a:cxn>
                  <a:cxn ang="0">
                    <a:pos x="0" y="0"/>
                  </a:cxn>
                </a:cxnLst>
                <a:rect l="0" t="0" r="r" b="b"/>
                <a:pathLst>
                  <a:path w="35" h="51">
                    <a:moveTo>
                      <a:pt x="0" y="0"/>
                    </a:moveTo>
                    <a:lnTo>
                      <a:pt x="17" y="0"/>
                    </a:lnTo>
                    <a:lnTo>
                      <a:pt x="18" y="14"/>
                    </a:lnTo>
                    <a:lnTo>
                      <a:pt x="18" y="25"/>
                    </a:lnTo>
                    <a:lnTo>
                      <a:pt x="30" y="31"/>
                    </a:lnTo>
                    <a:lnTo>
                      <a:pt x="35" y="40"/>
                    </a:lnTo>
                    <a:lnTo>
                      <a:pt x="29" y="51"/>
                    </a:lnTo>
                    <a:lnTo>
                      <a:pt x="15" y="50"/>
                    </a:lnTo>
                    <a:lnTo>
                      <a:pt x="6" y="40"/>
                    </a:lnTo>
                    <a:lnTo>
                      <a:pt x="15" y="37"/>
                    </a:lnTo>
                    <a:lnTo>
                      <a:pt x="14" y="27"/>
                    </a:lnTo>
                    <a:lnTo>
                      <a:pt x="5" y="20"/>
                    </a:lnTo>
                    <a:lnTo>
                      <a:pt x="0" y="0"/>
                    </a:lnTo>
                    <a:close/>
                  </a:path>
                </a:pathLst>
              </a:custGeom>
              <a:no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89" name="Freeform 21"/>
              <p:cNvSpPr>
                <a:spLocks/>
              </p:cNvSpPr>
              <p:nvPr userDrawn="1"/>
            </p:nvSpPr>
            <p:spPr bwMode="auto">
              <a:xfrm>
                <a:off x="8966245" y="4218023"/>
                <a:ext cx="24931" cy="43995"/>
              </a:xfrm>
              <a:custGeom>
                <a:avLst/>
                <a:gdLst/>
                <a:ahLst/>
                <a:cxnLst>
                  <a:cxn ang="0">
                    <a:pos x="15" y="30"/>
                  </a:cxn>
                  <a:cxn ang="0">
                    <a:pos x="6" y="16"/>
                  </a:cxn>
                  <a:cxn ang="0">
                    <a:pos x="0" y="7"/>
                  </a:cxn>
                  <a:cxn ang="0">
                    <a:pos x="7" y="0"/>
                  </a:cxn>
                  <a:cxn ang="0">
                    <a:pos x="17" y="8"/>
                  </a:cxn>
                  <a:cxn ang="0">
                    <a:pos x="15" y="30"/>
                  </a:cxn>
                </a:cxnLst>
                <a:rect l="0" t="0" r="r" b="b"/>
                <a:pathLst>
                  <a:path w="17" h="30">
                    <a:moveTo>
                      <a:pt x="15" y="30"/>
                    </a:moveTo>
                    <a:lnTo>
                      <a:pt x="6" y="16"/>
                    </a:lnTo>
                    <a:lnTo>
                      <a:pt x="0" y="7"/>
                    </a:lnTo>
                    <a:lnTo>
                      <a:pt x="7" y="0"/>
                    </a:lnTo>
                    <a:lnTo>
                      <a:pt x="17" y="8"/>
                    </a:lnTo>
                    <a:lnTo>
                      <a:pt x="15" y="30"/>
                    </a:lnTo>
                    <a:close/>
                  </a:path>
                </a:pathLst>
              </a:custGeom>
              <a:no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90" name="Oval 68"/>
              <p:cNvSpPr>
                <a:spLocks noChangeArrowheads="1"/>
              </p:cNvSpPr>
              <p:nvPr userDrawn="1"/>
            </p:nvSpPr>
            <p:spPr bwMode="auto">
              <a:xfrm>
                <a:off x="8848925" y="4398402"/>
                <a:ext cx="29330" cy="30797"/>
              </a:xfrm>
              <a:prstGeom prst="ellipse">
                <a:avLst/>
              </a:prstGeom>
              <a:noFill/>
              <a:ln w="952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91" name="Freeform 18"/>
              <p:cNvSpPr>
                <a:spLocks/>
              </p:cNvSpPr>
              <p:nvPr userDrawn="1"/>
            </p:nvSpPr>
            <p:spPr bwMode="auto">
              <a:xfrm>
                <a:off x="8841593" y="4394003"/>
                <a:ext cx="32263" cy="27864"/>
              </a:xfrm>
              <a:custGeom>
                <a:avLst/>
                <a:gdLst/>
                <a:ahLst/>
                <a:cxnLst>
                  <a:cxn ang="0">
                    <a:pos x="9" y="0"/>
                  </a:cxn>
                  <a:cxn ang="0">
                    <a:pos x="0" y="15"/>
                  </a:cxn>
                  <a:cxn ang="0">
                    <a:pos x="11" y="19"/>
                  </a:cxn>
                  <a:cxn ang="0">
                    <a:pos x="22" y="17"/>
                  </a:cxn>
                  <a:cxn ang="0">
                    <a:pos x="9" y="0"/>
                  </a:cxn>
                </a:cxnLst>
                <a:rect l="0" t="0" r="r" b="b"/>
                <a:pathLst>
                  <a:path w="22" h="19">
                    <a:moveTo>
                      <a:pt x="9" y="0"/>
                    </a:moveTo>
                    <a:lnTo>
                      <a:pt x="0" y="15"/>
                    </a:lnTo>
                    <a:lnTo>
                      <a:pt x="11" y="19"/>
                    </a:lnTo>
                    <a:lnTo>
                      <a:pt x="22" y="17"/>
                    </a:lnTo>
                    <a:lnTo>
                      <a:pt x="9" y="0"/>
                    </a:lnTo>
                    <a:close/>
                  </a:path>
                </a:pathLst>
              </a:custGeom>
              <a:no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grpSp>
        <p:grpSp>
          <p:nvGrpSpPr>
            <p:cNvPr id="78" name="Group 77"/>
            <p:cNvGrpSpPr/>
            <p:nvPr userDrawn="1"/>
          </p:nvGrpSpPr>
          <p:grpSpPr>
            <a:xfrm>
              <a:off x="6087506" y="3983383"/>
              <a:ext cx="3425744" cy="1287587"/>
              <a:chOff x="6087506" y="3983383"/>
              <a:chExt cx="3425744" cy="1287587"/>
            </a:xfrm>
            <a:solidFill>
              <a:schemeClr val="accent6"/>
            </a:solidFill>
          </p:grpSpPr>
          <p:sp>
            <p:nvSpPr>
              <p:cNvPr id="79" name="Oval 26"/>
              <p:cNvSpPr>
                <a:spLocks noChangeArrowheads="1"/>
              </p:cNvSpPr>
              <p:nvPr userDrawn="1"/>
            </p:nvSpPr>
            <p:spPr bwMode="auto">
              <a:xfrm>
                <a:off x="6496659" y="4839819"/>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80" name="Oval 27"/>
              <p:cNvSpPr>
                <a:spLocks noChangeArrowheads="1"/>
              </p:cNvSpPr>
              <p:nvPr userDrawn="1"/>
            </p:nvSpPr>
            <p:spPr bwMode="auto">
              <a:xfrm>
                <a:off x="6437999" y="4602246"/>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81" name="Oval 28"/>
              <p:cNvSpPr>
                <a:spLocks noChangeArrowheads="1"/>
              </p:cNvSpPr>
              <p:nvPr userDrawn="1"/>
            </p:nvSpPr>
            <p:spPr bwMode="auto">
              <a:xfrm>
                <a:off x="9114362" y="5037796"/>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82" name="Oval 29"/>
              <p:cNvSpPr>
                <a:spLocks noChangeArrowheads="1"/>
              </p:cNvSpPr>
              <p:nvPr userDrawn="1"/>
            </p:nvSpPr>
            <p:spPr bwMode="auto">
              <a:xfrm>
                <a:off x="9483920" y="5240173"/>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83" name="Oval 30"/>
              <p:cNvSpPr>
                <a:spLocks noChangeArrowheads="1"/>
              </p:cNvSpPr>
              <p:nvPr userDrawn="1"/>
            </p:nvSpPr>
            <p:spPr bwMode="auto">
              <a:xfrm>
                <a:off x="8816662" y="4660906"/>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84" name="Oval 31"/>
              <p:cNvSpPr>
                <a:spLocks noChangeArrowheads="1"/>
              </p:cNvSpPr>
              <p:nvPr userDrawn="1"/>
            </p:nvSpPr>
            <p:spPr bwMode="auto">
              <a:xfrm>
                <a:off x="8643615" y="4250286"/>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85" name="Oval 32"/>
              <p:cNvSpPr>
                <a:spLocks noChangeArrowheads="1"/>
              </p:cNvSpPr>
              <p:nvPr userDrawn="1"/>
            </p:nvSpPr>
            <p:spPr bwMode="auto">
              <a:xfrm>
                <a:off x="8894387" y="4499591"/>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86" name="Oval 33"/>
              <p:cNvSpPr>
                <a:spLocks noChangeArrowheads="1"/>
              </p:cNvSpPr>
              <p:nvPr userDrawn="1"/>
            </p:nvSpPr>
            <p:spPr bwMode="auto">
              <a:xfrm>
                <a:off x="9061568" y="4156430"/>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87" name="Oval 34"/>
              <p:cNvSpPr>
                <a:spLocks noChangeArrowheads="1"/>
              </p:cNvSpPr>
              <p:nvPr userDrawn="1"/>
            </p:nvSpPr>
            <p:spPr bwMode="auto">
              <a:xfrm>
                <a:off x="8351782" y="4437998"/>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88" name="Oval 35"/>
              <p:cNvSpPr>
                <a:spLocks noChangeArrowheads="1"/>
              </p:cNvSpPr>
              <p:nvPr userDrawn="1"/>
            </p:nvSpPr>
            <p:spPr bwMode="auto">
              <a:xfrm>
                <a:off x="8086345" y="4451196"/>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89" name="Oval 36"/>
              <p:cNvSpPr>
                <a:spLocks noChangeArrowheads="1"/>
              </p:cNvSpPr>
              <p:nvPr userDrawn="1"/>
            </p:nvSpPr>
            <p:spPr bwMode="auto">
              <a:xfrm>
                <a:off x="7666926" y="5033397"/>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90" name="Oval 37"/>
              <p:cNvSpPr>
                <a:spLocks noChangeArrowheads="1"/>
              </p:cNvSpPr>
              <p:nvPr userDrawn="1"/>
            </p:nvSpPr>
            <p:spPr bwMode="auto">
              <a:xfrm>
                <a:off x="7436686" y="4118301"/>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91" name="Oval 38"/>
              <p:cNvSpPr>
                <a:spLocks noChangeArrowheads="1"/>
              </p:cNvSpPr>
              <p:nvPr userDrawn="1"/>
            </p:nvSpPr>
            <p:spPr bwMode="auto">
              <a:xfrm>
                <a:off x="7376559" y="4103636"/>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92" name="Oval 39"/>
              <p:cNvSpPr>
                <a:spLocks noChangeArrowheads="1"/>
              </p:cNvSpPr>
              <p:nvPr userDrawn="1"/>
            </p:nvSpPr>
            <p:spPr bwMode="auto">
              <a:xfrm>
                <a:off x="7556939" y="4077239"/>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93" name="Oval 40"/>
              <p:cNvSpPr>
                <a:spLocks noChangeArrowheads="1"/>
              </p:cNvSpPr>
              <p:nvPr userDrawn="1"/>
            </p:nvSpPr>
            <p:spPr bwMode="auto">
              <a:xfrm>
                <a:off x="7457217" y="4175494"/>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94" name="Oval 41"/>
              <p:cNvSpPr>
                <a:spLocks noChangeArrowheads="1"/>
              </p:cNvSpPr>
              <p:nvPr userDrawn="1"/>
            </p:nvSpPr>
            <p:spPr bwMode="auto">
              <a:xfrm>
                <a:off x="7549606" y="4169628"/>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95" name="Oval 42"/>
              <p:cNvSpPr>
                <a:spLocks noChangeArrowheads="1"/>
              </p:cNvSpPr>
              <p:nvPr userDrawn="1"/>
            </p:nvSpPr>
            <p:spPr bwMode="auto">
              <a:xfrm>
                <a:off x="7568671" y="4135899"/>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96" name="Oval 43"/>
              <p:cNvSpPr>
                <a:spLocks noChangeArrowheads="1"/>
              </p:cNvSpPr>
              <p:nvPr userDrawn="1"/>
            </p:nvSpPr>
            <p:spPr bwMode="auto">
              <a:xfrm>
                <a:off x="7405889" y="4247353"/>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97" name="Oval 44"/>
              <p:cNvSpPr>
                <a:spLocks noChangeArrowheads="1"/>
              </p:cNvSpPr>
              <p:nvPr userDrawn="1"/>
            </p:nvSpPr>
            <p:spPr bwMode="auto">
              <a:xfrm>
                <a:off x="7351629" y="4357340"/>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98" name="Oval 45"/>
              <p:cNvSpPr>
                <a:spLocks noChangeArrowheads="1"/>
              </p:cNvSpPr>
              <p:nvPr userDrawn="1"/>
            </p:nvSpPr>
            <p:spPr bwMode="auto">
              <a:xfrm>
                <a:off x="7561338" y="4234154"/>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99" name="Oval 46"/>
              <p:cNvSpPr>
                <a:spLocks noChangeArrowheads="1"/>
              </p:cNvSpPr>
              <p:nvPr userDrawn="1"/>
            </p:nvSpPr>
            <p:spPr bwMode="auto">
              <a:xfrm>
                <a:off x="7592135" y="4171095"/>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00" name="Oval 47"/>
              <p:cNvSpPr>
                <a:spLocks noChangeArrowheads="1"/>
              </p:cNvSpPr>
              <p:nvPr userDrawn="1"/>
            </p:nvSpPr>
            <p:spPr bwMode="auto">
              <a:xfrm>
                <a:off x="7627331" y="4152030"/>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01" name="Oval 48"/>
              <p:cNvSpPr>
                <a:spLocks noChangeArrowheads="1"/>
              </p:cNvSpPr>
              <p:nvPr userDrawn="1"/>
            </p:nvSpPr>
            <p:spPr bwMode="auto">
              <a:xfrm>
                <a:off x="7627331" y="4190159"/>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02" name="Oval 49"/>
              <p:cNvSpPr>
                <a:spLocks noChangeArrowheads="1"/>
              </p:cNvSpPr>
              <p:nvPr userDrawn="1"/>
            </p:nvSpPr>
            <p:spPr bwMode="auto">
              <a:xfrm>
                <a:off x="7707988" y="4232688"/>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03" name="Oval 50"/>
              <p:cNvSpPr>
                <a:spLocks noChangeArrowheads="1"/>
              </p:cNvSpPr>
              <p:nvPr userDrawn="1"/>
            </p:nvSpPr>
            <p:spPr bwMode="auto">
              <a:xfrm>
                <a:off x="7669859" y="4209224"/>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04" name="Oval 51"/>
              <p:cNvSpPr>
                <a:spLocks noChangeArrowheads="1"/>
              </p:cNvSpPr>
              <p:nvPr userDrawn="1"/>
            </p:nvSpPr>
            <p:spPr bwMode="auto">
              <a:xfrm>
                <a:off x="7659594" y="4112435"/>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05" name="Oval 52"/>
              <p:cNvSpPr>
                <a:spLocks noChangeArrowheads="1"/>
              </p:cNvSpPr>
              <p:nvPr userDrawn="1"/>
            </p:nvSpPr>
            <p:spPr bwMode="auto">
              <a:xfrm>
                <a:off x="7707988" y="4191626"/>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06" name="Oval 53"/>
              <p:cNvSpPr>
                <a:spLocks noChangeArrowheads="1"/>
              </p:cNvSpPr>
              <p:nvPr userDrawn="1"/>
            </p:nvSpPr>
            <p:spPr bwMode="auto">
              <a:xfrm>
                <a:off x="7665460" y="4157896"/>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07" name="Oval 54"/>
              <p:cNvSpPr>
                <a:spLocks noChangeArrowheads="1"/>
              </p:cNvSpPr>
              <p:nvPr userDrawn="1"/>
            </p:nvSpPr>
            <p:spPr bwMode="auto">
              <a:xfrm>
                <a:off x="7360428" y="4253219"/>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08" name="Oval 55"/>
              <p:cNvSpPr>
                <a:spLocks noChangeArrowheads="1"/>
              </p:cNvSpPr>
              <p:nvPr userDrawn="1"/>
            </p:nvSpPr>
            <p:spPr bwMode="auto">
              <a:xfrm>
                <a:off x="6597848" y="3983383"/>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09" name="Oval 56"/>
              <p:cNvSpPr>
                <a:spLocks noChangeArrowheads="1"/>
              </p:cNvSpPr>
              <p:nvPr userDrawn="1"/>
            </p:nvSpPr>
            <p:spPr bwMode="auto">
              <a:xfrm>
                <a:off x="6143233" y="4068440"/>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10" name="Oval 57"/>
              <p:cNvSpPr>
                <a:spLocks noChangeArrowheads="1"/>
              </p:cNvSpPr>
              <p:nvPr userDrawn="1"/>
            </p:nvSpPr>
            <p:spPr bwMode="auto">
              <a:xfrm>
                <a:off x="6087506" y="4358807"/>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11" name="Oval 58"/>
              <p:cNvSpPr>
                <a:spLocks noChangeArrowheads="1"/>
              </p:cNvSpPr>
              <p:nvPr userDrawn="1"/>
            </p:nvSpPr>
            <p:spPr bwMode="auto">
              <a:xfrm>
                <a:off x="6251754" y="4467328"/>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12" name="Oval 59"/>
              <p:cNvSpPr>
                <a:spLocks noChangeArrowheads="1"/>
              </p:cNvSpPr>
              <p:nvPr userDrawn="1"/>
            </p:nvSpPr>
            <p:spPr bwMode="auto">
              <a:xfrm>
                <a:off x="6709302" y="4745963"/>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13" name="Oval 60"/>
              <p:cNvSpPr>
                <a:spLocks noChangeArrowheads="1"/>
              </p:cNvSpPr>
              <p:nvPr userDrawn="1"/>
            </p:nvSpPr>
            <p:spPr bwMode="auto">
              <a:xfrm>
                <a:off x="6565585" y="5001134"/>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14" name="Oval 61"/>
              <p:cNvSpPr>
                <a:spLocks noChangeArrowheads="1"/>
              </p:cNvSpPr>
              <p:nvPr userDrawn="1"/>
            </p:nvSpPr>
            <p:spPr bwMode="auto">
              <a:xfrm>
                <a:off x="7537874" y="4128566"/>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15" name="Oval 62"/>
              <p:cNvSpPr>
                <a:spLocks noChangeArrowheads="1"/>
              </p:cNvSpPr>
              <p:nvPr userDrawn="1"/>
            </p:nvSpPr>
            <p:spPr bwMode="auto">
              <a:xfrm>
                <a:off x="7520276" y="3987782"/>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16" name="Oval 63"/>
              <p:cNvSpPr>
                <a:spLocks noChangeArrowheads="1"/>
              </p:cNvSpPr>
              <p:nvPr userDrawn="1"/>
            </p:nvSpPr>
            <p:spPr bwMode="auto">
              <a:xfrm>
                <a:off x="7574537" y="4002447"/>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17" name="Oval 64"/>
              <p:cNvSpPr>
                <a:spLocks noChangeArrowheads="1"/>
              </p:cNvSpPr>
              <p:nvPr userDrawn="1"/>
            </p:nvSpPr>
            <p:spPr bwMode="auto">
              <a:xfrm>
                <a:off x="7688924" y="3990715"/>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18" name="Oval 65"/>
              <p:cNvSpPr>
                <a:spLocks noChangeArrowheads="1"/>
              </p:cNvSpPr>
              <p:nvPr userDrawn="1"/>
            </p:nvSpPr>
            <p:spPr bwMode="auto">
              <a:xfrm>
                <a:off x="7595068" y="4118301"/>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19" name="Oval 66"/>
              <p:cNvSpPr>
                <a:spLocks noChangeArrowheads="1"/>
              </p:cNvSpPr>
              <p:nvPr userDrawn="1"/>
            </p:nvSpPr>
            <p:spPr bwMode="auto">
              <a:xfrm>
                <a:off x="8692010" y="4637442"/>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85" name="Oval 67"/>
              <p:cNvSpPr>
                <a:spLocks noChangeArrowheads="1"/>
              </p:cNvSpPr>
              <p:nvPr userDrawn="1"/>
            </p:nvSpPr>
            <p:spPr bwMode="auto">
              <a:xfrm>
                <a:off x="8724273" y="4525988"/>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86" name="Oval 69"/>
              <p:cNvSpPr>
                <a:spLocks noChangeArrowheads="1"/>
              </p:cNvSpPr>
              <p:nvPr userDrawn="1"/>
            </p:nvSpPr>
            <p:spPr bwMode="auto">
              <a:xfrm>
                <a:off x="8001288" y="4436531"/>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grpSp>
      </p:grpSp>
      <p:sp>
        <p:nvSpPr>
          <p:cNvPr id="74" name="Rectangle 73">
            <a:hlinkClick r:id="rId8"/>
          </p:cNvPr>
          <p:cNvSpPr/>
          <p:nvPr userDrawn="1"/>
        </p:nvSpPr>
        <p:spPr>
          <a:xfrm>
            <a:off x="1336431" y="5108576"/>
            <a:ext cx="1969477" cy="2088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84105"/>
            <a:endParaRPr lang="en-GB" sz="1754">
              <a:solidFill>
                <a:prstClr val="white"/>
              </a:solidFill>
            </a:endParaRPr>
          </a:p>
        </p:txBody>
      </p:sp>
      <p:sp>
        <p:nvSpPr>
          <p:cNvPr id="76" name="Rectangle 75">
            <a:hlinkClick r:id="rId8"/>
          </p:cNvPr>
          <p:cNvSpPr/>
          <p:nvPr userDrawn="1"/>
        </p:nvSpPr>
        <p:spPr>
          <a:xfrm>
            <a:off x="4580793" y="4981576"/>
            <a:ext cx="211015" cy="168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84105"/>
            <a:endParaRPr lang="en-GB" sz="1754">
              <a:solidFill>
                <a:prstClr val="white"/>
              </a:solidFill>
            </a:endParaRPr>
          </a:p>
        </p:txBody>
      </p:sp>
      <p:sp>
        <p:nvSpPr>
          <p:cNvPr id="121" name="Rectangle 120">
            <a:hlinkClick r:id="rId9"/>
          </p:cNvPr>
          <p:cNvSpPr/>
          <p:nvPr userDrawn="1"/>
        </p:nvSpPr>
        <p:spPr>
          <a:xfrm>
            <a:off x="4079630" y="5133976"/>
            <a:ext cx="653562" cy="1834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84105"/>
            <a:endParaRPr lang="en-GB" sz="1754">
              <a:solidFill>
                <a:prstClr val="white"/>
              </a:solidFill>
            </a:endParaRPr>
          </a:p>
        </p:txBody>
      </p:sp>
      <p:sp>
        <p:nvSpPr>
          <p:cNvPr id="123" name="Rectangle 122">
            <a:hlinkClick r:id="rId10"/>
          </p:cNvPr>
          <p:cNvSpPr/>
          <p:nvPr userDrawn="1"/>
        </p:nvSpPr>
        <p:spPr>
          <a:xfrm>
            <a:off x="2584939" y="5499101"/>
            <a:ext cx="1169377" cy="1834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84105"/>
            <a:endParaRPr lang="en-GB" sz="1754">
              <a:solidFill>
                <a:prstClr val="white"/>
              </a:solidFill>
            </a:endParaRPr>
          </a:p>
        </p:txBody>
      </p:sp>
    </p:spTree>
    <p:extLst>
      <p:ext uri="{BB962C8B-B14F-4D97-AF65-F5344CB8AC3E}">
        <p14:creationId xmlns:p14="http://schemas.microsoft.com/office/powerpoint/2010/main" val="9422456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Opener1">
    <p:spTree>
      <p:nvGrpSpPr>
        <p:cNvPr id="1" name=""/>
        <p:cNvGrpSpPr/>
        <p:nvPr/>
      </p:nvGrpSpPr>
      <p:grpSpPr>
        <a:xfrm>
          <a:off x="0" y="0"/>
          <a:ext cx="0" cy="0"/>
          <a:chOff x="0" y="0"/>
          <a:chExt cx="0" cy="0"/>
        </a:xfrm>
      </p:grpSpPr>
      <p:sp>
        <p:nvSpPr>
          <p:cNvPr id="3" name="Rectangle 2"/>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defTabSz="779252" fontAlgn="auto">
              <a:spcBef>
                <a:spcPts val="0"/>
              </a:spcBef>
              <a:spcAft>
                <a:spcPts val="0"/>
              </a:spcAft>
              <a:defRPr/>
            </a:pPr>
            <a:endParaRPr lang="en-US" sz="1800"/>
          </a:p>
        </p:txBody>
      </p:sp>
      <p:pic>
        <p:nvPicPr>
          <p:cNvPr id="4" name="Graphic 2"/>
          <p:cNvPicPr>
            <a:picLocks noChangeAspect="1"/>
          </p:cNvPicPr>
          <p:nvPr userDrawn="1"/>
        </p:nvPicPr>
        <p:blipFill>
          <a:blip r:embed="rId2" cstate="print"/>
          <a:srcRect t="18343" b="19135"/>
          <a:stretch>
            <a:fillRect/>
          </a:stretch>
        </p:blipFill>
        <p:spPr bwMode="auto">
          <a:xfrm>
            <a:off x="684214" y="-4233"/>
            <a:ext cx="8474075" cy="6858000"/>
          </a:xfrm>
          <a:prstGeom prst="rect">
            <a:avLst/>
          </a:prstGeom>
          <a:noFill/>
          <a:ln w="9525">
            <a:noFill/>
            <a:miter lim="800000"/>
            <a:headEnd/>
            <a:tailEnd/>
          </a:ln>
        </p:spPr>
      </p:pic>
      <p:pic>
        <p:nvPicPr>
          <p:cNvPr id="5" name="Graphic 9"/>
          <p:cNvPicPr>
            <a:picLocks noChangeAspect="1"/>
          </p:cNvPicPr>
          <p:nvPr userDrawn="1"/>
        </p:nvPicPr>
        <p:blipFill>
          <a:blip r:embed="rId3" cstate="print"/>
          <a:srcRect/>
          <a:stretch>
            <a:fillRect/>
          </a:stretch>
        </p:blipFill>
        <p:spPr bwMode="auto">
          <a:xfrm>
            <a:off x="306388" y="6102351"/>
            <a:ext cx="1714500" cy="510116"/>
          </a:xfrm>
          <a:prstGeom prst="rect">
            <a:avLst/>
          </a:prstGeom>
          <a:noFill/>
          <a:ln w="9525">
            <a:noFill/>
            <a:miter lim="800000"/>
            <a:headEnd/>
            <a:tailEnd/>
          </a:ln>
        </p:spPr>
      </p:pic>
      <p:sp>
        <p:nvSpPr>
          <p:cNvPr id="7" name="Text Placeholder 13">
            <a:extLst/>
          </p:cNvPr>
          <p:cNvSpPr>
            <a:spLocks noGrp="1"/>
          </p:cNvSpPr>
          <p:nvPr>
            <p:ph type="body" sz="quarter" idx="11"/>
          </p:nvPr>
        </p:nvSpPr>
        <p:spPr>
          <a:xfrm>
            <a:off x="4892122" y="1844829"/>
            <a:ext cx="3945890" cy="1182207"/>
          </a:xfrm>
          <a:prstGeom prst="rect">
            <a:avLst/>
          </a:prstGeom>
        </p:spPr>
        <p:txBody>
          <a:bodyPr anchor="b">
            <a:normAutofit/>
          </a:bodyPr>
          <a:lstStyle>
            <a:lvl1pPr marL="0" indent="0" algn="r">
              <a:lnSpc>
                <a:spcPts val="2250"/>
              </a:lnSpc>
              <a:buNone/>
              <a:defRPr sz="2000">
                <a:solidFill>
                  <a:schemeClr val="accent2"/>
                </a:solidFill>
              </a:defRPr>
            </a:lvl1pPr>
            <a:lvl2pPr marL="342884" indent="0">
              <a:buNone/>
              <a:defRPr sz="450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30697478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Opener2">
    <p:spTree>
      <p:nvGrpSpPr>
        <p:cNvPr id="1" name=""/>
        <p:cNvGrpSpPr/>
        <p:nvPr/>
      </p:nvGrpSpPr>
      <p:grpSpPr>
        <a:xfrm>
          <a:off x="0" y="0"/>
          <a:ext cx="0" cy="0"/>
          <a:chOff x="0" y="0"/>
          <a:chExt cx="0" cy="0"/>
        </a:xfrm>
      </p:grpSpPr>
      <p:pic>
        <p:nvPicPr>
          <p:cNvPr id="3" name="Graphic 3"/>
          <p:cNvPicPr>
            <a:picLocks noChangeAspect="1"/>
          </p:cNvPicPr>
          <p:nvPr userDrawn="1"/>
        </p:nvPicPr>
        <p:blipFill>
          <a:blip r:embed="rId2" cstate="print"/>
          <a:srcRect r="10880" b="21349"/>
          <a:stretch>
            <a:fillRect/>
          </a:stretch>
        </p:blipFill>
        <p:spPr bwMode="auto">
          <a:xfrm>
            <a:off x="3676650" y="838200"/>
            <a:ext cx="5467350" cy="6019800"/>
          </a:xfrm>
          <a:prstGeom prst="rect">
            <a:avLst/>
          </a:prstGeom>
          <a:noFill/>
          <a:ln w="9525">
            <a:noFill/>
            <a:miter lim="800000"/>
            <a:headEnd/>
            <a:tailEnd/>
          </a:ln>
        </p:spPr>
      </p:pic>
      <p:pic>
        <p:nvPicPr>
          <p:cNvPr id="4" name="Picture Placeholder 4"/>
          <p:cNvPicPr>
            <a:picLocks noChangeAspect="1"/>
          </p:cNvPicPr>
          <p:nvPr userDrawn="1"/>
        </p:nvPicPr>
        <p:blipFill>
          <a:blip r:embed="rId3" cstate="print"/>
          <a:srcRect l="22708" r="22708"/>
          <a:stretch>
            <a:fillRect/>
          </a:stretch>
        </p:blipFill>
        <p:spPr bwMode="auto">
          <a:xfrm>
            <a:off x="0" y="-2117"/>
            <a:ext cx="4991100" cy="6860117"/>
          </a:xfrm>
          <a:prstGeom prst="rect">
            <a:avLst/>
          </a:prstGeom>
          <a:noFill/>
          <a:ln w="9525">
            <a:noFill/>
            <a:miter lim="800000"/>
            <a:headEnd/>
            <a:tailEnd/>
          </a:ln>
        </p:spPr>
      </p:pic>
      <p:sp>
        <p:nvSpPr>
          <p:cNvPr id="7" name="Text Placeholder 13">
            <a:extLst/>
          </p:cNvPr>
          <p:cNvSpPr>
            <a:spLocks noGrp="1"/>
          </p:cNvSpPr>
          <p:nvPr>
            <p:ph type="body" sz="quarter" idx="11"/>
          </p:nvPr>
        </p:nvSpPr>
        <p:spPr>
          <a:xfrm>
            <a:off x="5274078" y="2946393"/>
            <a:ext cx="3563932" cy="1418715"/>
          </a:xfrm>
          <a:prstGeom prst="rect">
            <a:avLst/>
          </a:prstGeom>
        </p:spPr>
        <p:txBody>
          <a:bodyPr anchor="b">
            <a:normAutofit/>
          </a:bodyPr>
          <a:lstStyle>
            <a:lvl1pPr marL="0" indent="0" algn="r">
              <a:lnSpc>
                <a:spcPts val="2250"/>
              </a:lnSpc>
              <a:buNone/>
              <a:defRPr sz="2000">
                <a:solidFill>
                  <a:schemeClr val="bg1"/>
                </a:solidFill>
              </a:defRPr>
            </a:lvl1pPr>
            <a:lvl2pPr marL="342884" indent="0">
              <a:buNone/>
              <a:defRPr sz="450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3224281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779252" fontAlgn="auto">
              <a:spcBef>
                <a:spcPts val="0"/>
              </a:spcBef>
              <a:spcAft>
                <a:spcPts val="0"/>
              </a:spcAft>
              <a:defRPr/>
            </a:pPr>
            <a:endParaRPr lang="en-US" sz="1800"/>
          </a:p>
        </p:txBody>
      </p:sp>
      <p:pic>
        <p:nvPicPr>
          <p:cNvPr id="5" name="Graphic 17"/>
          <p:cNvPicPr>
            <a:picLocks noChangeAspect="1"/>
          </p:cNvPicPr>
          <p:nvPr/>
        </p:nvPicPr>
        <p:blipFill>
          <a:blip r:embed="rId2" cstate="print"/>
          <a:srcRect t="2" b="46599"/>
          <a:stretch>
            <a:fillRect/>
          </a:stretch>
        </p:blipFill>
        <p:spPr bwMode="auto">
          <a:xfrm>
            <a:off x="2830514" y="1845733"/>
            <a:ext cx="6313487" cy="5012267"/>
          </a:xfrm>
          <a:prstGeom prst="rect">
            <a:avLst/>
          </a:prstGeom>
          <a:noFill/>
          <a:ln w="9525">
            <a:noFill/>
            <a:miter lim="800000"/>
            <a:headEnd/>
            <a:tailEnd/>
          </a:ln>
        </p:spPr>
      </p:pic>
      <p:pic>
        <p:nvPicPr>
          <p:cNvPr id="6" name="Graphic 9"/>
          <p:cNvPicPr>
            <a:picLocks noChangeAspect="1"/>
          </p:cNvPicPr>
          <p:nvPr/>
        </p:nvPicPr>
        <p:blipFill>
          <a:blip r:embed="rId3" cstate="print"/>
          <a:srcRect/>
          <a:stretch>
            <a:fillRect/>
          </a:stretch>
        </p:blipFill>
        <p:spPr bwMode="auto">
          <a:xfrm>
            <a:off x="306388" y="404285"/>
            <a:ext cx="1714500" cy="510116"/>
          </a:xfrm>
          <a:prstGeom prst="rect">
            <a:avLst/>
          </a:prstGeom>
          <a:noFill/>
          <a:ln w="9525">
            <a:noFill/>
            <a:miter lim="800000"/>
            <a:headEnd/>
            <a:tailEnd/>
          </a:ln>
        </p:spPr>
      </p:pic>
      <p:sp>
        <p:nvSpPr>
          <p:cNvPr id="14" name="Text Placeholder 13">
            <a:extLst/>
          </p:cNvPr>
          <p:cNvSpPr>
            <a:spLocks noGrp="1"/>
          </p:cNvSpPr>
          <p:nvPr>
            <p:ph type="body" sz="quarter" idx="10"/>
          </p:nvPr>
        </p:nvSpPr>
        <p:spPr>
          <a:xfrm>
            <a:off x="4788024" y="4157669"/>
            <a:ext cx="4049986" cy="1079500"/>
          </a:xfrm>
        </p:spPr>
        <p:txBody>
          <a:bodyPr anchor="b">
            <a:normAutofit/>
          </a:bodyPr>
          <a:lstStyle>
            <a:lvl1pPr algn="r">
              <a:lnSpc>
                <a:spcPts val="2250"/>
              </a:lnSpc>
              <a:defRPr sz="2000">
                <a:solidFill>
                  <a:schemeClr val="bg1"/>
                </a:solidFill>
              </a:defRPr>
            </a:lvl1pPr>
          </a:lstStyle>
          <a:p>
            <a:pPr lvl="0"/>
            <a:r>
              <a:rPr lang="en-US"/>
              <a:t>Click to edit Master text styles</a:t>
            </a:r>
          </a:p>
        </p:txBody>
      </p:sp>
      <p:sp>
        <p:nvSpPr>
          <p:cNvPr id="15" name="Text Placeholder 13">
            <a:extLst/>
          </p:cNvPr>
          <p:cNvSpPr>
            <a:spLocks noGrp="1"/>
          </p:cNvSpPr>
          <p:nvPr>
            <p:ph type="body" sz="quarter" idx="11"/>
          </p:nvPr>
        </p:nvSpPr>
        <p:spPr>
          <a:xfrm>
            <a:off x="4787004" y="5381482"/>
            <a:ext cx="4051006" cy="1079500"/>
          </a:xfrm>
        </p:spPr>
        <p:txBody>
          <a:bodyPr>
            <a:normAutofit/>
          </a:bodyPr>
          <a:lstStyle>
            <a:lvl1pPr marL="0" algn="r">
              <a:lnSpc>
                <a:spcPts val="1650"/>
              </a:lnSpc>
              <a:defRPr sz="14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3330797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3" name="Graphic 4"/>
          <p:cNvPicPr>
            <a:picLocks noChangeAspect="1"/>
          </p:cNvPicPr>
          <p:nvPr userDrawn="1"/>
        </p:nvPicPr>
        <p:blipFill>
          <a:blip r:embed="rId2" cstate="print"/>
          <a:srcRect r="21126" b="21349"/>
          <a:stretch>
            <a:fillRect/>
          </a:stretch>
        </p:blipFill>
        <p:spPr bwMode="auto">
          <a:xfrm>
            <a:off x="4305300" y="838200"/>
            <a:ext cx="4838700" cy="6019800"/>
          </a:xfrm>
          <a:prstGeom prst="rect">
            <a:avLst/>
          </a:prstGeom>
          <a:noFill/>
          <a:ln w="9525">
            <a:noFill/>
            <a:miter lim="800000"/>
            <a:headEnd/>
            <a:tailEnd/>
          </a:ln>
        </p:spPr>
      </p:pic>
      <p:pic>
        <p:nvPicPr>
          <p:cNvPr id="4" name="Picture Placeholder 8"/>
          <p:cNvPicPr>
            <a:picLocks noChangeAspect="1"/>
          </p:cNvPicPr>
          <p:nvPr userDrawn="1"/>
        </p:nvPicPr>
        <p:blipFill>
          <a:blip r:embed="rId3" cstate="print"/>
          <a:srcRect l="7072" r="38344"/>
          <a:stretch>
            <a:fillRect/>
          </a:stretch>
        </p:blipFill>
        <p:spPr bwMode="auto">
          <a:xfrm>
            <a:off x="0" y="-2117"/>
            <a:ext cx="4991100" cy="6860117"/>
          </a:xfrm>
          <a:prstGeom prst="rect">
            <a:avLst/>
          </a:prstGeom>
          <a:noFill/>
          <a:ln w="9525">
            <a:noFill/>
            <a:miter lim="800000"/>
            <a:headEnd/>
            <a:tailEnd/>
          </a:ln>
        </p:spPr>
      </p:pic>
      <p:sp>
        <p:nvSpPr>
          <p:cNvPr id="6" name="Text Placeholder 13">
            <a:extLst/>
          </p:cNvPr>
          <p:cNvSpPr>
            <a:spLocks noGrp="1"/>
          </p:cNvSpPr>
          <p:nvPr>
            <p:ph type="body" sz="quarter" idx="11"/>
          </p:nvPr>
        </p:nvSpPr>
        <p:spPr>
          <a:xfrm>
            <a:off x="5274078" y="2946393"/>
            <a:ext cx="3563932" cy="1418715"/>
          </a:xfrm>
          <a:prstGeom prst="rect">
            <a:avLst/>
          </a:prstGeom>
        </p:spPr>
        <p:txBody>
          <a:bodyPr anchor="b">
            <a:normAutofit/>
          </a:bodyPr>
          <a:lstStyle>
            <a:lvl1pPr marL="0" indent="0" algn="r">
              <a:lnSpc>
                <a:spcPts val="2250"/>
              </a:lnSpc>
              <a:buNone/>
              <a:defRPr sz="2000">
                <a:solidFill>
                  <a:schemeClr val="bg1"/>
                </a:solidFill>
              </a:defRPr>
            </a:lvl1pPr>
            <a:lvl2pPr marL="342884" indent="0">
              <a:buNone/>
              <a:defRPr sz="450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18883633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defTabSz="779252" fontAlgn="auto">
              <a:spcBef>
                <a:spcPts val="0"/>
              </a:spcBef>
              <a:spcAft>
                <a:spcPts val="0"/>
              </a:spcAft>
              <a:defRPr/>
            </a:pPr>
            <a:endParaRPr lang="en-US" sz="1800"/>
          </a:p>
        </p:txBody>
      </p:sp>
      <p:sp>
        <p:nvSpPr>
          <p:cNvPr id="5" name="Freeform 4"/>
          <p:cNvSpPr>
            <a:spLocks/>
          </p:cNvSpPr>
          <p:nvPr userDrawn="1"/>
        </p:nvSpPr>
        <p:spPr bwMode="auto">
          <a:xfrm>
            <a:off x="-234950" y="0"/>
            <a:ext cx="6570663" cy="8102600"/>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lIns="68577" tIns="34289" rIns="68577" bIns="34289"/>
          <a:lstStyle/>
          <a:p>
            <a:pPr defTabSz="779252" fontAlgn="auto">
              <a:spcBef>
                <a:spcPts val="0"/>
              </a:spcBef>
              <a:spcAft>
                <a:spcPts val="0"/>
              </a:spcAft>
              <a:defRPr/>
            </a:pPr>
            <a:endParaRPr lang="en-US" sz="1800" dirty="0">
              <a:latin typeface="+mn-lt"/>
              <a:cs typeface="+mn-cs"/>
            </a:endParaRPr>
          </a:p>
        </p:txBody>
      </p:sp>
      <p:pic>
        <p:nvPicPr>
          <p:cNvPr id="6" name="Picture Placeholder 8"/>
          <p:cNvPicPr>
            <a:picLocks noChangeAspect="1"/>
          </p:cNvPicPr>
          <p:nvPr userDrawn="1"/>
        </p:nvPicPr>
        <p:blipFill>
          <a:blip r:embed="rId2" cstate="print"/>
          <a:srcRect l="9322" r="9322"/>
          <a:stretch>
            <a:fillRect/>
          </a:stretch>
        </p:blipFill>
        <p:spPr bwMode="auto">
          <a:xfrm>
            <a:off x="1704976" y="-2117"/>
            <a:ext cx="7439025" cy="6860117"/>
          </a:xfrm>
          <a:prstGeom prst="rect">
            <a:avLst/>
          </a:prstGeom>
          <a:noFill/>
          <a:ln w="9525">
            <a:noFill/>
            <a:miter lim="800000"/>
            <a:headEnd/>
            <a:tailEnd/>
          </a:ln>
        </p:spPr>
      </p:pic>
      <p:pic>
        <p:nvPicPr>
          <p:cNvPr id="9"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8" name="Picture Placeholder 11">
            <a:extLst/>
          </p:cNvPr>
          <p:cNvSpPr>
            <a:spLocks noGrp="1"/>
          </p:cNvSpPr>
          <p:nvPr>
            <p:ph type="pic" sz="quarter" idx="10"/>
          </p:nvPr>
        </p:nvSpPr>
        <p:spPr>
          <a:xfrm>
            <a:off x="3707904" y="-1634"/>
            <a:ext cx="5436096" cy="6859588"/>
          </a:xfrm>
          <a:prstGeom prst="rect">
            <a:avLst/>
          </a:prstGeom>
          <a:noFill/>
        </p:spPr>
        <p:txBody>
          <a:bodyPr rtlCol="0" anchor="ctr">
            <a:normAutofit/>
          </a:bodyPr>
          <a:lstStyle>
            <a:lvl1pPr marL="0" indent="0" algn="ctr">
              <a:buNone/>
              <a:defRPr/>
            </a:lvl1pPr>
          </a:lstStyle>
          <a:p>
            <a:pPr lvl="0"/>
            <a:r>
              <a:rPr lang="en-US" noProof="0"/>
              <a:t>Click icon to add picture</a:t>
            </a:r>
            <a:endParaRPr lang="pt-PT" noProof="0" dirty="0"/>
          </a:p>
        </p:txBody>
      </p:sp>
      <p:sp>
        <p:nvSpPr>
          <p:cNvPr id="7" name="Text Placeholder 13">
            <a:extLst/>
          </p:cNvPr>
          <p:cNvSpPr>
            <a:spLocks noGrp="1"/>
          </p:cNvSpPr>
          <p:nvPr>
            <p:ph type="body" sz="quarter" idx="11"/>
          </p:nvPr>
        </p:nvSpPr>
        <p:spPr>
          <a:xfrm>
            <a:off x="305993" y="434517"/>
            <a:ext cx="4103991" cy="1698343"/>
          </a:xfrm>
          <a:prstGeom prst="rect">
            <a:avLst/>
          </a:prstGeom>
        </p:spPr>
        <p:txBody>
          <a:bodyPr anchor="b">
            <a:noAutofit/>
          </a:bodyPr>
          <a:lstStyle>
            <a:lvl1pPr marL="0" indent="0">
              <a:lnSpc>
                <a:spcPts val="2250"/>
              </a:lnSpc>
              <a:buNone/>
              <a:defRPr sz="2000">
                <a:solidFill>
                  <a:schemeClr val="bg1"/>
                </a:solidFill>
              </a:defRPr>
            </a:lvl1pPr>
            <a:lvl2pPr marL="342884" indent="0">
              <a:buNone/>
              <a:defRPr sz="450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15040115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with Shapes - Layout1">
    <p:spTree>
      <p:nvGrpSpPr>
        <p:cNvPr id="1" name=""/>
        <p:cNvGrpSpPr/>
        <p:nvPr/>
      </p:nvGrpSpPr>
      <p:grpSpPr>
        <a:xfrm>
          <a:off x="0" y="0"/>
          <a:ext cx="0" cy="0"/>
          <a:chOff x="0" y="0"/>
          <a:chExt cx="0" cy="0"/>
        </a:xfrm>
      </p:grpSpPr>
      <p:pic>
        <p:nvPicPr>
          <p:cNvPr id="8" name="Graphic 7"/>
          <p:cNvPicPr>
            <a:picLocks noChangeAspect="1"/>
          </p:cNvPicPr>
          <p:nvPr userDrawn="1"/>
        </p:nvPicPr>
        <p:blipFill>
          <a:blip r:embed="rId2" cstate="print"/>
          <a:srcRect t="23077" r="19676"/>
          <a:stretch>
            <a:fillRect/>
          </a:stretch>
        </p:blipFill>
        <p:spPr bwMode="auto">
          <a:xfrm>
            <a:off x="4119564" y="0"/>
            <a:ext cx="5024437" cy="6858000"/>
          </a:xfrm>
          <a:prstGeom prst="rect">
            <a:avLst/>
          </a:prstGeom>
          <a:noFill/>
          <a:ln w="9525">
            <a:noFill/>
            <a:miter lim="800000"/>
            <a:headEnd/>
            <a:tailEnd/>
          </a:ln>
        </p:spPr>
      </p:pic>
      <p:pic>
        <p:nvPicPr>
          <p:cNvPr id="9" name="Graphic 4"/>
          <p:cNvPicPr>
            <a:picLocks noChangeAspect="1"/>
          </p:cNvPicPr>
          <p:nvPr userDrawn="1"/>
        </p:nvPicPr>
        <p:blipFill>
          <a:blip r:embed="rId3" cstate="print"/>
          <a:srcRect l="81836" t="-4713" b="16530"/>
          <a:stretch>
            <a:fillRect/>
          </a:stretch>
        </p:blipFill>
        <p:spPr bwMode="auto">
          <a:xfrm>
            <a:off x="8618538" y="165100"/>
            <a:ext cx="317500" cy="459317"/>
          </a:xfrm>
          <a:prstGeom prst="rect">
            <a:avLst/>
          </a:prstGeom>
          <a:noFill/>
          <a:ln w="9525">
            <a:noFill/>
            <a:miter lim="800000"/>
            <a:headEnd/>
            <a:tailEnd/>
          </a:ln>
        </p:spPr>
      </p:pic>
      <p:cxnSp>
        <p:nvCxnSpPr>
          <p:cNvPr id="1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2"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E46D9F05-374B-475D-A497-6123A8C64DAD}"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sp>
        <p:nvSpPr>
          <p:cNvPr id="13"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50" name="Text Placeholder 7">
            <a:extLst/>
          </p:cNvPr>
          <p:cNvSpPr>
            <a:spLocks noGrp="1"/>
          </p:cNvSpPr>
          <p:nvPr>
            <p:ph type="body" sz="quarter" idx="32"/>
          </p:nvPr>
        </p:nvSpPr>
        <p:spPr>
          <a:xfrm>
            <a:off x="1385646" y="2708920"/>
            <a:ext cx="2484276" cy="720080"/>
          </a:xfrm>
          <a:prstGeom prst="rect">
            <a:avLst/>
          </a:prstGeom>
        </p:spPr>
        <p:txBody>
          <a:bodyPr anchor="ctr">
            <a:noAutofit/>
          </a:bodyPr>
          <a:lstStyle>
            <a:lvl1pPr marL="0" marR="0" indent="0" algn="l" defTabSz="685749"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51" name="Text Placeholder 7">
            <a:extLst/>
          </p:cNvPr>
          <p:cNvSpPr>
            <a:spLocks noGrp="1"/>
          </p:cNvSpPr>
          <p:nvPr>
            <p:ph type="body" sz="quarter" idx="33"/>
          </p:nvPr>
        </p:nvSpPr>
        <p:spPr>
          <a:xfrm>
            <a:off x="1385646" y="3645024"/>
            <a:ext cx="2484276" cy="720080"/>
          </a:xfrm>
          <a:prstGeom prst="rect">
            <a:avLst/>
          </a:prstGeom>
        </p:spPr>
        <p:txBody>
          <a:bodyPr anchor="ctr">
            <a:noAutofit/>
          </a:bodyPr>
          <a:lstStyle>
            <a:lvl1pPr marL="0" marR="0" indent="0" algn="l" defTabSz="685749"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9" name="Picture Placeholder 48">
            <a:extLst/>
          </p:cNvPr>
          <p:cNvSpPr>
            <a:spLocks noGrp="1"/>
          </p:cNvSpPr>
          <p:nvPr>
            <p:ph type="pic" sz="quarter" idx="10"/>
          </p:nvPr>
        </p:nvSpPr>
        <p:spPr>
          <a:xfrm>
            <a:off x="4914901" y="2060577"/>
            <a:ext cx="3682604" cy="2722563"/>
          </a:xfrm>
          <a:prstGeom prst="rect">
            <a:avLst/>
          </a:prstGeom>
        </p:spPr>
        <p:txBody>
          <a:bodyPr rtlCol="0" anchor="ctr">
            <a:normAutofit/>
          </a:bodyPr>
          <a:lstStyle>
            <a:lvl1pPr algn="ctr">
              <a:defRPr/>
            </a:lvl1pPr>
          </a:lstStyle>
          <a:p>
            <a:pPr lvl="0"/>
            <a:r>
              <a:rPr lang="en-US" noProof="0"/>
              <a:t>Click icon to add picture</a:t>
            </a:r>
            <a:endParaRPr lang="pt-PT" noProof="0"/>
          </a:p>
        </p:txBody>
      </p:sp>
      <p:sp>
        <p:nvSpPr>
          <p:cNvPr id="52" name="Text Placeholder 7">
            <a:extLst/>
          </p:cNvPr>
          <p:cNvSpPr>
            <a:spLocks noGrp="1"/>
          </p:cNvSpPr>
          <p:nvPr>
            <p:ph type="body" sz="quarter" idx="34"/>
          </p:nvPr>
        </p:nvSpPr>
        <p:spPr>
          <a:xfrm>
            <a:off x="1385646" y="4630276"/>
            <a:ext cx="2484276" cy="720080"/>
          </a:xfrm>
          <a:prstGeom prst="rect">
            <a:avLst/>
          </a:prstGeom>
        </p:spPr>
        <p:txBody>
          <a:bodyPr anchor="ctr">
            <a:noAutofit/>
          </a:bodyPr>
          <a:lstStyle>
            <a:lvl1pPr marL="0" marR="0" indent="0" algn="l" defTabSz="685749"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7" name="Title Placeholder 1">
            <a:extLst/>
          </p:cNvPr>
          <p:cNvSpPr>
            <a:spLocks noGrp="1"/>
          </p:cNvSpPr>
          <p:nvPr>
            <p:ph type="title"/>
          </p:nvPr>
        </p:nvSpPr>
        <p:spPr>
          <a:xfrm>
            <a:off x="305993" y="404813"/>
            <a:ext cx="739835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2143328260"/>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grpSp>
        <p:nvGrpSpPr>
          <p:cNvPr id="4" name="Group 8"/>
          <p:cNvGrpSpPr>
            <a:grpSpLocks/>
          </p:cNvGrpSpPr>
          <p:nvPr userDrawn="1"/>
        </p:nvGrpSpPr>
        <p:grpSpPr bwMode="auto">
          <a:xfrm>
            <a:off x="2597150" y="0"/>
            <a:ext cx="6546850" cy="6858000"/>
            <a:chOff x="3461852" y="0"/>
            <a:chExt cx="8730148" cy="6858000"/>
          </a:xfrm>
        </p:grpSpPr>
        <p:sp>
          <p:nvSpPr>
            <p:cNvPr id="5" name="Freeform: Shape 11">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79252" fontAlgn="auto">
                <a:spcBef>
                  <a:spcPts val="0"/>
                </a:spcBef>
                <a:spcAft>
                  <a:spcPts val="0"/>
                </a:spcAft>
                <a:defRPr/>
              </a:pPr>
              <a:endParaRPr lang="pt-PT" sz="1800"/>
            </a:p>
          </p:txBody>
        </p:sp>
        <p:sp>
          <p:nvSpPr>
            <p:cNvPr id="6" name="Freeform 10">
              <a:extLst/>
            </p:cNvPr>
            <p:cNvSpPr>
              <a:spLocks/>
            </p:cNvSpPr>
            <p:nvPr/>
          </p:nvSpPr>
          <p:spPr bwMode="auto">
            <a:xfrm>
              <a:off x="6812925" y="2034117"/>
              <a:ext cx="671061" cy="546100"/>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7" name="Freeform 11">
              <a:extLst/>
            </p:cNvPr>
            <p:cNvSpPr>
              <a:spLocks/>
            </p:cNvSpPr>
            <p:nvPr/>
          </p:nvSpPr>
          <p:spPr bwMode="auto">
            <a:xfrm>
              <a:off x="6463634" y="1640417"/>
              <a:ext cx="1020352" cy="86148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grpSp>
      <p:sp>
        <p:nvSpPr>
          <p:cNvPr id="8" name="Retângulo 43">
            <a:extLst/>
          </p:cNvPr>
          <p:cNvSpPr/>
          <p:nvPr userDrawn="1"/>
        </p:nvSpPr>
        <p:spPr>
          <a:xfrm>
            <a:off x="7123114"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9"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5C301856-FAC1-408F-945A-04729EDF2F15}"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sp>
        <p:nvSpPr>
          <p:cNvPr id="12"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0" name="Text Placeholder 13">
            <a:extLst/>
          </p:cNvPr>
          <p:cNvSpPr>
            <a:spLocks noGrp="1"/>
          </p:cNvSpPr>
          <p:nvPr>
            <p:ph type="body" sz="quarter" idx="11"/>
          </p:nvPr>
        </p:nvSpPr>
        <p:spPr>
          <a:xfrm>
            <a:off x="305991" y="2204864"/>
            <a:ext cx="2714144" cy="2924629"/>
          </a:xfrm>
          <a:prstGeom prst="rect">
            <a:avLst/>
          </a:prstGeom>
        </p:spPr>
        <p:txBody>
          <a:bodyPr anchor="b">
            <a:normAutofit/>
          </a:bodyPr>
          <a:lstStyle>
            <a:lvl1pPr>
              <a:lnSpc>
                <a:spcPts val="4650"/>
              </a:lnSpc>
              <a:defRPr sz="4100">
                <a:solidFill>
                  <a:srgbClr val="2C004B"/>
                </a:solidFill>
              </a:defRPr>
            </a:lvl1pPr>
            <a:lvl2pPr marL="342875" indent="0">
              <a:lnSpc>
                <a:spcPts val="4650"/>
              </a:lnSpc>
              <a:buNone/>
              <a:defRPr sz="4100">
                <a:solidFill>
                  <a:srgbClr val="2C004B"/>
                </a:solidFill>
              </a:defRPr>
            </a:lvl2pPr>
          </a:lstStyle>
          <a:p>
            <a:pPr lvl="0"/>
            <a:r>
              <a:rPr lang="en-US"/>
              <a:t>Click to edit Master text styles</a:t>
            </a:r>
          </a:p>
        </p:txBody>
      </p:sp>
      <p:sp>
        <p:nvSpPr>
          <p:cNvPr id="11" name="Text Placeholder 13">
            <a:extLst/>
          </p:cNvPr>
          <p:cNvSpPr>
            <a:spLocks noGrp="1"/>
          </p:cNvSpPr>
          <p:nvPr>
            <p:ph type="body" sz="quarter" idx="12"/>
          </p:nvPr>
        </p:nvSpPr>
        <p:spPr>
          <a:xfrm>
            <a:off x="305991" y="5273463"/>
            <a:ext cx="2714144" cy="675820"/>
          </a:xfrm>
          <a:prstGeom prst="rect">
            <a:avLst/>
          </a:prstGeom>
        </p:spPr>
        <p:txBody>
          <a:bodyPr>
            <a:normAutofit/>
          </a:bodyPr>
          <a:lstStyle>
            <a:lvl1pPr>
              <a:lnSpc>
                <a:spcPts val="1350"/>
              </a:lnSpc>
              <a:defRPr sz="1200">
                <a:solidFill>
                  <a:srgbClr val="2C004B"/>
                </a:solidFill>
              </a:defRPr>
            </a:lvl1pPr>
            <a:lvl2pPr marL="342875" indent="0">
              <a:buNone/>
              <a:defRPr sz="1400">
                <a:solidFill>
                  <a:srgbClr val="2C004B"/>
                </a:solidFill>
              </a:defRPr>
            </a:lvl2pPr>
          </a:lstStyle>
          <a:p>
            <a:pPr lvl="0"/>
            <a:r>
              <a:rPr lang="en-US"/>
              <a:t>Click to edit Master text styles</a:t>
            </a:r>
          </a:p>
        </p:txBody>
      </p:sp>
    </p:spTree>
    <p:extLst>
      <p:ext uri="{BB962C8B-B14F-4D97-AF65-F5344CB8AC3E}">
        <p14:creationId xmlns:p14="http://schemas.microsoft.com/office/powerpoint/2010/main" val="25532952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2"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665157A5-7634-45F1-BC51-31C6AFFC7DC9}"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3"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5"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Tree>
    <p:extLst>
      <p:ext uri="{BB962C8B-B14F-4D97-AF65-F5344CB8AC3E}">
        <p14:creationId xmlns:p14="http://schemas.microsoft.com/office/powerpoint/2010/main" val="13772401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_New">
    <p:spTree>
      <p:nvGrpSpPr>
        <p:cNvPr id="1" name=""/>
        <p:cNvGrpSpPr/>
        <p:nvPr/>
      </p:nvGrpSpPr>
      <p:grpSpPr>
        <a:xfrm>
          <a:off x="0" y="0"/>
          <a:ext cx="0" cy="0"/>
          <a:chOff x="0" y="0"/>
          <a:chExt cx="0" cy="0"/>
        </a:xfrm>
      </p:grpSpPr>
      <p:sp>
        <p:nvSpPr>
          <p:cNvPr id="7"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C5AD6031-8C03-4C22-9EE2-532A261B3D20}"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5"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8" name="Text Placeholder 7">
            <a:extLst/>
          </p:cNvPr>
          <p:cNvSpPr>
            <a:spLocks noGrp="1"/>
          </p:cNvSpPr>
          <p:nvPr>
            <p:ph type="body" sz="quarter" idx="10" hasCustomPrompt="1"/>
          </p:nvPr>
        </p:nvSpPr>
        <p:spPr>
          <a:xfrm>
            <a:off x="305993" y="1405127"/>
            <a:ext cx="8208441" cy="5150191"/>
          </a:xfrm>
          <a:prstGeom prst="rect">
            <a:avLst/>
          </a:prstGeom>
        </p:spPr>
        <p:txBody>
          <a:bodyPr>
            <a:noAutofit/>
          </a:bodyPr>
          <a:lstStyle>
            <a:lvl1pPr marL="342900" indent="-342900">
              <a:lnSpc>
                <a:spcPct val="100000"/>
              </a:lnSpc>
              <a:buFont typeface="Wingdings" panose="05000000000000000000" pitchFamily="2" charset="2"/>
              <a:buChar char="Ø"/>
              <a:defRPr sz="2000" baseline="0">
                <a:solidFill>
                  <a:schemeClr val="accent2">
                    <a:lumMod val="60000"/>
                    <a:lumOff val="40000"/>
                  </a:schemeClr>
                </a:solidFill>
              </a:defRPr>
            </a:lvl1pPr>
            <a:lvl2pPr>
              <a:lnSpc>
                <a:spcPct val="100000"/>
              </a:lnSpc>
              <a:defRPr sz="1800" baseline="0"/>
            </a:lvl2pPr>
            <a:lvl3pPr marL="341313" indent="-166688">
              <a:lnSpc>
                <a:spcPct val="100000"/>
              </a:lnSpc>
              <a:buFont typeface="Wingdings" panose="05000000000000000000" pitchFamily="2" charset="2"/>
              <a:buChar char="§"/>
              <a:defRPr sz="1800" baseline="0"/>
            </a:lvl3pPr>
            <a:lvl4pPr>
              <a:lnSpc>
                <a:spcPct val="100000"/>
              </a:lnSpc>
              <a:defRPr sz="1400" baseline="0"/>
            </a:lvl4pPr>
            <a:lvl5pPr>
              <a:lnSpc>
                <a:spcPct val="100000"/>
              </a:lnSpc>
              <a:defRPr sz="1200"/>
            </a:lvl5pPr>
          </a:lstStyle>
          <a:p>
            <a:pPr lvl="0"/>
            <a:r>
              <a:rPr lang="en-US" dirty="0"/>
              <a:t>Click to edit Master text styles</a:t>
            </a:r>
          </a:p>
          <a:p>
            <a:pPr lvl="2"/>
            <a:r>
              <a:rPr lang="en-US" dirty="0"/>
              <a:t>Second level</a:t>
            </a:r>
          </a:p>
          <a:p>
            <a:pPr lvl="3"/>
            <a:r>
              <a:rPr lang="en-US" dirty="0"/>
              <a:t>Third level</a:t>
            </a:r>
          </a:p>
          <a:p>
            <a:pPr lvl="4"/>
            <a:r>
              <a:rPr lang="en-US" dirty="0"/>
              <a:t>Fourth level</a:t>
            </a:r>
          </a:p>
          <a:p>
            <a:pPr lvl="0"/>
            <a:endParaRPr lang="en-US" dirty="0"/>
          </a:p>
        </p:txBody>
      </p:sp>
      <p:sp>
        <p:nvSpPr>
          <p:cNvPr id="9" name="Title Placeholder 1">
            <a:extLst/>
          </p:cNvPr>
          <p:cNvSpPr>
            <a:spLocks noGrp="1"/>
          </p:cNvSpPr>
          <p:nvPr>
            <p:ph type="title"/>
          </p:nvPr>
        </p:nvSpPr>
        <p:spPr>
          <a:xfrm>
            <a:off x="305993" y="404818"/>
            <a:ext cx="8208447" cy="865055"/>
          </a:xfrm>
          <a:prstGeom prst="rect">
            <a:avLst/>
          </a:prstGeom>
        </p:spPr>
        <p:txBody>
          <a:bodyPr rtlCol="0">
            <a:normAutofit/>
          </a:bodyPr>
          <a:lstStyle>
            <a:lvl1pPr>
              <a:defRPr lang="pt-PT" sz="3000" baseline="0" dirty="0">
                <a:solidFill>
                  <a:schemeClr val="tx2"/>
                </a:solidFill>
              </a:defRPr>
            </a:lvl1pPr>
          </a:lstStyle>
          <a:p>
            <a:pPr lvl="0"/>
            <a:r>
              <a:rPr lang="en-US" dirty="0"/>
              <a:t>Click to edit Master title style</a:t>
            </a:r>
            <a:endParaRPr lang="pt-PT" dirty="0"/>
          </a:p>
        </p:txBody>
      </p:sp>
    </p:spTree>
    <p:extLst>
      <p:ext uri="{BB962C8B-B14F-4D97-AF65-F5344CB8AC3E}">
        <p14:creationId xmlns:p14="http://schemas.microsoft.com/office/powerpoint/2010/main" val="931734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2" name="Rectangle 1"/>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800"/>
          </a:p>
        </p:txBody>
      </p:sp>
      <p:sp>
        <p:nvSpPr>
          <p:cNvPr id="3"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D17D1642-142A-495B-8834-623AFE8BAE52}"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4"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5"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6"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Tree>
    <p:extLst>
      <p:ext uri="{BB962C8B-B14F-4D97-AF65-F5344CB8AC3E}">
        <p14:creationId xmlns:p14="http://schemas.microsoft.com/office/powerpoint/2010/main" val="20725558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Charts">
    <p:spTree>
      <p:nvGrpSpPr>
        <p:cNvPr id="1" name=""/>
        <p:cNvGrpSpPr/>
        <p:nvPr/>
      </p:nvGrpSpPr>
      <p:grpSpPr>
        <a:xfrm>
          <a:off x="0" y="0"/>
          <a:ext cx="0" cy="0"/>
          <a:chOff x="0" y="0"/>
          <a:chExt cx="0" cy="0"/>
        </a:xfrm>
      </p:grpSpPr>
      <p:sp>
        <p:nvSpPr>
          <p:cNvPr id="11"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0BDDD752-00AF-4261-9612-9CCF64EF8F9B}"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2"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4"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21" name="Text Placeholder 4">
            <a:extLst/>
          </p:cNvPr>
          <p:cNvSpPr>
            <a:spLocks noGrp="1"/>
          </p:cNvSpPr>
          <p:nvPr>
            <p:ph type="body" sz="quarter" idx="14"/>
          </p:nvPr>
        </p:nvSpPr>
        <p:spPr>
          <a:xfrm>
            <a:off x="305992" y="1428077"/>
            <a:ext cx="4157663" cy="412363"/>
          </a:xfrm>
          <a:prstGeom prst="rect">
            <a:avLst/>
          </a:prstGeom>
          <a:noFill/>
        </p:spPr>
        <p:txBody>
          <a:bodyPr anchor="b">
            <a:noAutofit/>
          </a:bodyPr>
          <a:lstStyle>
            <a:lvl1pPr algn="l">
              <a:lnSpc>
                <a:spcPts val="1350"/>
              </a:lnSpc>
              <a:defRPr sz="1200" b="0">
                <a:solidFill>
                  <a:schemeClr val="accent2"/>
                </a:solidFill>
              </a:defRPr>
            </a:lvl1pPr>
            <a:lvl2pPr>
              <a:defRPr sz="1100"/>
            </a:lvl2pPr>
            <a:lvl3pPr>
              <a:defRPr sz="900"/>
            </a:lvl3pPr>
            <a:lvl4pPr>
              <a:defRPr sz="800"/>
            </a:lvl4pPr>
            <a:lvl5pPr>
              <a:defRPr sz="800"/>
            </a:lvl5pPr>
          </a:lstStyle>
          <a:p>
            <a:pPr lvl="0"/>
            <a:r>
              <a:rPr lang="en-US"/>
              <a:t>Click to edit Master text styles</a:t>
            </a:r>
          </a:p>
        </p:txBody>
      </p:sp>
      <p:sp>
        <p:nvSpPr>
          <p:cNvPr id="17" name="Chart Placeholder 16">
            <a:extLst/>
          </p:cNvPr>
          <p:cNvSpPr>
            <a:spLocks noGrp="1"/>
          </p:cNvSpPr>
          <p:nvPr>
            <p:ph type="chart" sz="quarter" idx="10"/>
          </p:nvPr>
        </p:nvSpPr>
        <p:spPr>
          <a:xfrm>
            <a:off x="305992" y="1824709"/>
            <a:ext cx="4157663" cy="1963739"/>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18" name="Chart Placeholder 16">
            <a:extLst/>
          </p:cNvPr>
          <p:cNvSpPr>
            <a:spLocks noGrp="1"/>
          </p:cNvSpPr>
          <p:nvPr>
            <p:ph type="chart" sz="quarter" idx="11"/>
          </p:nvPr>
        </p:nvSpPr>
        <p:spPr>
          <a:xfrm>
            <a:off x="4680351" y="1824709"/>
            <a:ext cx="4157663" cy="1963739"/>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22" name="Text Placeholder 4">
            <a:extLst/>
          </p:cNvPr>
          <p:cNvSpPr>
            <a:spLocks noGrp="1"/>
          </p:cNvSpPr>
          <p:nvPr>
            <p:ph type="body" sz="quarter" idx="15"/>
          </p:nvPr>
        </p:nvSpPr>
        <p:spPr>
          <a:xfrm>
            <a:off x="4680351" y="1412877"/>
            <a:ext cx="4157663" cy="412363"/>
          </a:xfrm>
          <a:prstGeom prst="rect">
            <a:avLst/>
          </a:prstGeom>
          <a:noFill/>
        </p:spPr>
        <p:txBody>
          <a:bodyPr anchor="b">
            <a:noAutofit/>
          </a:bodyPr>
          <a:lstStyle>
            <a:lvl1pPr algn="l">
              <a:lnSpc>
                <a:spcPts val="1350"/>
              </a:lnSpc>
              <a:defRPr sz="1200" b="0">
                <a:solidFill>
                  <a:schemeClr val="accent2"/>
                </a:solidFill>
              </a:defRPr>
            </a:lvl1pPr>
            <a:lvl2pPr>
              <a:defRPr sz="1100"/>
            </a:lvl2pPr>
            <a:lvl3pPr>
              <a:defRPr sz="900"/>
            </a:lvl3pPr>
            <a:lvl4pPr>
              <a:defRPr sz="800"/>
            </a:lvl4pPr>
            <a:lvl5pPr>
              <a:defRPr sz="800"/>
            </a:lvl5pPr>
          </a:lstStyle>
          <a:p>
            <a:pPr lvl="0"/>
            <a:r>
              <a:rPr lang="en-US"/>
              <a:t>Click to edit Master text styles</a:t>
            </a:r>
          </a:p>
        </p:txBody>
      </p:sp>
      <p:sp>
        <p:nvSpPr>
          <p:cNvPr id="16"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25" name="Text Placeholder 4">
            <a:extLst/>
          </p:cNvPr>
          <p:cNvSpPr>
            <a:spLocks noGrp="1"/>
          </p:cNvSpPr>
          <p:nvPr>
            <p:ph type="body" sz="quarter" idx="16"/>
          </p:nvPr>
        </p:nvSpPr>
        <p:spPr>
          <a:xfrm>
            <a:off x="305992" y="4081449"/>
            <a:ext cx="4157663" cy="412363"/>
          </a:xfrm>
          <a:prstGeom prst="rect">
            <a:avLst/>
          </a:prstGeom>
          <a:noFill/>
        </p:spPr>
        <p:txBody>
          <a:bodyPr anchor="b">
            <a:noAutofit/>
          </a:bodyPr>
          <a:lstStyle>
            <a:lvl1pPr algn="l">
              <a:lnSpc>
                <a:spcPts val="1350"/>
              </a:lnSpc>
              <a:defRPr sz="1200" b="0">
                <a:solidFill>
                  <a:schemeClr val="accent2"/>
                </a:solidFill>
              </a:defRPr>
            </a:lvl1pPr>
            <a:lvl2pPr>
              <a:defRPr sz="1100"/>
            </a:lvl2pPr>
            <a:lvl3pPr>
              <a:defRPr sz="900"/>
            </a:lvl3pPr>
            <a:lvl4pPr>
              <a:defRPr sz="800"/>
            </a:lvl4pPr>
            <a:lvl5pPr>
              <a:defRPr sz="800"/>
            </a:lvl5pPr>
          </a:lstStyle>
          <a:p>
            <a:pPr lvl="0"/>
            <a:r>
              <a:rPr lang="en-US"/>
              <a:t>Click to edit Master text styles</a:t>
            </a:r>
          </a:p>
        </p:txBody>
      </p:sp>
      <p:sp>
        <p:nvSpPr>
          <p:cNvPr id="26" name="Chart Placeholder 16">
            <a:extLst/>
          </p:cNvPr>
          <p:cNvSpPr>
            <a:spLocks noGrp="1"/>
          </p:cNvSpPr>
          <p:nvPr>
            <p:ph type="chart" sz="quarter" idx="17"/>
          </p:nvPr>
        </p:nvSpPr>
        <p:spPr>
          <a:xfrm>
            <a:off x="305992" y="4478080"/>
            <a:ext cx="4157663" cy="1963739"/>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27" name="Chart Placeholder 16">
            <a:extLst/>
          </p:cNvPr>
          <p:cNvSpPr>
            <a:spLocks noGrp="1"/>
          </p:cNvSpPr>
          <p:nvPr>
            <p:ph type="chart" sz="quarter" idx="18"/>
          </p:nvPr>
        </p:nvSpPr>
        <p:spPr>
          <a:xfrm>
            <a:off x="4680351" y="4478080"/>
            <a:ext cx="4157663" cy="1963739"/>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28" name="Text Placeholder 4">
            <a:extLst/>
          </p:cNvPr>
          <p:cNvSpPr>
            <a:spLocks noGrp="1"/>
          </p:cNvSpPr>
          <p:nvPr>
            <p:ph type="body" sz="quarter" idx="19"/>
          </p:nvPr>
        </p:nvSpPr>
        <p:spPr>
          <a:xfrm>
            <a:off x="4680351"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100"/>
            </a:lvl2pPr>
            <a:lvl3pPr>
              <a:defRPr sz="900"/>
            </a:lvl3pPr>
            <a:lvl4pPr>
              <a:defRPr sz="800"/>
            </a:lvl4pPr>
            <a:lvl5pPr>
              <a:defRPr sz="800"/>
            </a:lvl5pPr>
          </a:lstStyle>
          <a:p>
            <a:pPr lvl="0"/>
            <a:r>
              <a:rPr lang="en-US"/>
              <a:t>Click to edit Master text styles</a:t>
            </a:r>
          </a:p>
        </p:txBody>
      </p:sp>
    </p:spTree>
    <p:extLst>
      <p:ext uri="{BB962C8B-B14F-4D97-AF65-F5344CB8AC3E}">
        <p14:creationId xmlns:p14="http://schemas.microsoft.com/office/powerpoint/2010/main" val="192842567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p:cNvPicPr>
            <a:picLocks noChangeAspect="1"/>
          </p:cNvPicPr>
          <p:nvPr userDrawn="1"/>
        </p:nvPicPr>
        <p:blipFill>
          <a:blip r:embed="rId2" cstate="print"/>
          <a:srcRect b="25000"/>
          <a:stretch>
            <a:fillRect/>
          </a:stretch>
        </p:blipFill>
        <p:spPr bwMode="auto">
          <a:xfrm>
            <a:off x="1" y="1485901"/>
            <a:ext cx="4818063" cy="5372100"/>
          </a:xfrm>
          <a:prstGeom prst="rect">
            <a:avLst/>
          </a:prstGeom>
          <a:noFill/>
          <a:ln w="9525">
            <a:noFill/>
            <a:miter lim="800000"/>
            <a:headEnd/>
            <a:tailEnd/>
          </a:ln>
        </p:spPr>
      </p:pic>
      <p:sp>
        <p:nvSpPr>
          <p:cNvPr id="14"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291DE029-46B5-48F6-8376-CE2183B9426F}"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5"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3"/>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7"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39" name="Text Placeholder 7">
            <a:extLst/>
          </p:cNvPr>
          <p:cNvSpPr>
            <a:spLocks noGrp="1"/>
          </p:cNvSpPr>
          <p:nvPr>
            <p:ph type="body" sz="quarter" idx="11"/>
          </p:nvPr>
        </p:nvSpPr>
        <p:spPr>
          <a:xfrm>
            <a:off x="6056713" y="1268413"/>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0" name="Text Placeholder 7">
            <a:extLst/>
          </p:cNvPr>
          <p:cNvSpPr>
            <a:spLocks noGrp="1"/>
          </p:cNvSpPr>
          <p:nvPr>
            <p:ph type="body" sz="quarter" idx="12"/>
          </p:nvPr>
        </p:nvSpPr>
        <p:spPr>
          <a:xfrm>
            <a:off x="6056713" y="1927539"/>
            <a:ext cx="2781301" cy="555448"/>
          </a:xfrm>
          <a:prstGeom prst="rect">
            <a:avLst/>
          </a:prstGeom>
        </p:spPr>
        <p:txBody>
          <a:bodyPr anchor="ctr">
            <a:noAutofit/>
          </a:bodyPr>
          <a:lstStyle>
            <a:lvl1pPr marL="0" marR="0" indent="0" algn="l" defTabSz="685749" rtl="0" eaLnBrk="1" fontAlgn="auto" latinLnBrk="0" hangingPunct="1">
              <a:lnSpc>
                <a:spcPts val="1200"/>
              </a:lnSpc>
              <a:spcBef>
                <a:spcPts val="0"/>
              </a:spcBef>
              <a:spcAft>
                <a:spcPts val="450"/>
              </a:spcAft>
              <a:buClrTx/>
              <a:buSzTx/>
              <a:buFont typeface="Arial" panose="020B0604020202020204" pitchFamily="34" charset="0"/>
              <a:buNone/>
              <a:tabLs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1" name="Text Placeholder 7">
            <a:extLst/>
          </p:cNvPr>
          <p:cNvSpPr>
            <a:spLocks noGrp="1"/>
          </p:cNvSpPr>
          <p:nvPr>
            <p:ph type="body" sz="quarter" idx="13"/>
          </p:nvPr>
        </p:nvSpPr>
        <p:spPr>
          <a:xfrm>
            <a:off x="6056713" y="2586663"/>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2" name="Text Placeholder 7">
            <a:extLst/>
          </p:cNvPr>
          <p:cNvSpPr>
            <a:spLocks noGrp="1"/>
          </p:cNvSpPr>
          <p:nvPr>
            <p:ph type="body" sz="quarter" idx="14"/>
          </p:nvPr>
        </p:nvSpPr>
        <p:spPr>
          <a:xfrm>
            <a:off x="6056713" y="3245788"/>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3" name="Text Placeholder 7">
            <a:extLst/>
          </p:cNvPr>
          <p:cNvSpPr>
            <a:spLocks noGrp="1"/>
          </p:cNvSpPr>
          <p:nvPr>
            <p:ph type="body" sz="quarter" idx="15"/>
          </p:nvPr>
        </p:nvSpPr>
        <p:spPr>
          <a:xfrm>
            <a:off x="6056713" y="3904913"/>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4" name="Text Placeholder 7">
            <a:extLst/>
          </p:cNvPr>
          <p:cNvSpPr>
            <a:spLocks noGrp="1"/>
          </p:cNvSpPr>
          <p:nvPr>
            <p:ph type="body" sz="quarter" idx="16"/>
          </p:nvPr>
        </p:nvSpPr>
        <p:spPr>
          <a:xfrm>
            <a:off x="6056713" y="4564039"/>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5" name="Text Placeholder 7">
            <a:extLst/>
          </p:cNvPr>
          <p:cNvSpPr>
            <a:spLocks noGrp="1"/>
          </p:cNvSpPr>
          <p:nvPr>
            <p:ph type="body" sz="quarter" idx="17"/>
          </p:nvPr>
        </p:nvSpPr>
        <p:spPr>
          <a:xfrm>
            <a:off x="6056713" y="5223163"/>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6" name="Text Placeholder 7">
            <a:extLst/>
          </p:cNvPr>
          <p:cNvSpPr>
            <a:spLocks noGrp="1"/>
          </p:cNvSpPr>
          <p:nvPr>
            <p:ph type="body" sz="quarter" idx="18"/>
          </p:nvPr>
        </p:nvSpPr>
        <p:spPr>
          <a:xfrm>
            <a:off x="6056713" y="5882287"/>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8" name="Picture Placeholder 47">
            <a:extLst/>
          </p:cNvPr>
          <p:cNvSpPr>
            <a:spLocks noGrp="1"/>
          </p:cNvSpPr>
          <p:nvPr>
            <p:ph type="pic" sz="quarter" idx="19"/>
          </p:nvPr>
        </p:nvSpPr>
        <p:spPr>
          <a:xfrm>
            <a:off x="3" y="1381125"/>
            <a:ext cx="5620941" cy="5476875"/>
          </a:xfrm>
          <a:prstGeom prst="rect">
            <a:avLst/>
          </a:prstGeom>
        </p:spPr>
        <p:txBody>
          <a:bodyPr rtlCol="0" anchor="ctr">
            <a:normAutofit/>
          </a:bodyPr>
          <a:lstStyle>
            <a:lvl1pPr algn="ctr">
              <a:defRPr/>
            </a:lvl1pPr>
          </a:lstStyle>
          <a:p>
            <a:pPr lvl="0"/>
            <a:r>
              <a:rPr lang="en-US" noProof="0"/>
              <a:t>Click icon to add picture</a:t>
            </a:r>
            <a:endParaRPr lang="pt-PT" noProof="0"/>
          </a:p>
        </p:txBody>
      </p:sp>
      <p:sp>
        <p:nvSpPr>
          <p:cNvPr id="13"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solidFill>
                  <a:schemeClr val="accent3"/>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27061430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p:cNvPr>
          <p:cNvSpPr/>
          <p:nvPr userDrawn="1"/>
        </p:nvSpPr>
        <p:spPr>
          <a:xfrm>
            <a:off x="4162426" y="732368"/>
            <a:ext cx="4981575" cy="6125633"/>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1"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3CEA829B-5D26-4BC5-9F10-6B0E77751333}"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cxnSp>
        <p:nvCxnSpPr>
          <p:cNvPr id="12"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4"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37" name="Text Placeholder 7">
            <a:extLst/>
          </p:cNvPr>
          <p:cNvSpPr>
            <a:spLocks noGrp="1"/>
          </p:cNvSpPr>
          <p:nvPr>
            <p:ph type="body" sz="quarter" idx="12"/>
          </p:nvPr>
        </p:nvSpPr>
        <p:spPr>
          <a:xfrm>
            <a:off x="1533529" y="3913792"/>
            <a:ext cx="2245829" cy="894840"/>
          </a:xfrm>
          <a:prstGeom prst="rect">
            <a:avLst/>
          </a:prstGeom>
        </p:spPr>
        <p:txBody>
          <a:bodyPr anchor="ctr">
            <a:noAutofit/>
          </a:bodyPr>
          <a:lstStyle>
            <a:lvl1pPr>
              <a:lnSpc>
                <a:spcPts val="1200"/>
              </a:lnSpc>
              <a:defRPr sz="11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8" name="Text Placeholder 7">
            <a:extLst/>
          </p:cNvPr>
          <p:cNvSpPr>
            <a:spLocks noGrp="1"/>
          </p:cNvSpPr>
          <p:nvPr>
            <p:ph type="body" sz="quarter" idx="13"/>
          </p:nvPr>
        </p:nvSpPr>
        <p:spPr>
          <a:xfrm>
            <a:off x="1533529" y="5111407"/>
            <a:ext cx="2245829" cy="894840"/>
          </a:xfrm>
          <a:prstGeom prst="rect">
            <a:avLst/>
          </a:prstGeom>
        </p:spPr>
        <p:txBody>
          <a:bodyPr anchor="ctr">
            <a:noAutofit/>
          </a:bodyPr>
          <a:lstStyle>
            <a:lvl1pPr>
              <a:lnSpc>
                <a:spcPts val="1200"/>
              </a:lnSpc>
              <a:defRPr sz="11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5" name="Text Placeholder 7">
            <a:extLst/>
          </p:cNvPr>
          <p:cNvSpPr>
            <a:spLocks noGrp="1"/>
          </p:cNvSpPr>
          <p:nvPr>
            <p:ph type="body" sz="quarter" idx="10"/>
          </p:nvPr>
        </p:nvSpPr>
        <p:spPr>
          <a:xfrm>
            <a:off x="305995" y="1413991"/>
            <a:ext cx="4723421" cy="894840"/>
          </a:xfrm>
          <a:prstGeom prst="rect">
            <a:avLst/>
          </a:prstGeom>
        </p:spPr>
        <p:txBody>
          <a:bodyPr>
            <a:noAutofit/>
          </a:bodyPr>
          <a:lstStyle>
            <a:lvl1pPr>
              <a:lnSpc>
                <a:spcPts val="1650"/>
              </a:lnSpc>
              <a:defRPr sz="14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6" name="Text Placeholder 7">
            <a:extLst/>
          </p:cNvPr>
          <p:cNvSpPr>
            <a:spLocks noGrp="1"/>
          </p:cNvSpPr>
          <p:nvPr>
            <p:ph type="body" sz="quarter" idx="11"/>
          </p:nvPr>
        </p:nvSpPr>
        <p:spPr>
          <a:xfrm>
            <a:off x="1533529" y="2611604"/>
            <a:ext cx="2245829" cy="894840"/>
          </a:xfrm>
          <a:prstGeom prst="rect">
            <a:avLst/>
          </a:prstGeom>
        </p:spPr>
        <p:txBody>
          <a:bodyPr anchor="ctr">
            <a:noAutofit/>
          </a:bodyPr>
          <a:lstStyle>
            <a:lvl1pPr>
              <a:lnSpc>
                <a:spcPts val="1200"/>
              </a:lnSpc>
              <a:defRPr sz="11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0" name="Text Placeholder 7">
            <a:extLst/>
          </p:cNvPr>
          <p:cNvSpPr>
            <a:spLocks noGrp="1"/>
          </p:cNvSpPr>
          <p:nvPr>
            <p:ph type="body" sz="quarter" idx="14"/>
          </p:nvPr>
        </p:nvSpPr>
        <p:spPr>
          <a:xfrm>
            <a:off x="5544108" y="5276724"/>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3" name="Text Placeholder 42">
            <a:extLst/>
          </p:cNvPr>
          <p:cNvSpPr>
            <a:spLocks noGrp="1"/>
          </p:cNvSpPr>
          <p:nvPr>
            <p:ph type="body" sz="quarter" idx="15"/>
          </p:nvPr>
        </p:nvSpPr>
        <p:spPr>
          <a:xfrm>
            <a:off x="5544108" y="4140764"/>
            <a:ext cx="3293902" cy="974725"/>
          </a:xfrm>
          <a:prstGeom prst="rect">
            <a:avLst/>
          </a:prstGeom>
        </p:spPr>
        <p:txBody>
          <a:bodyPr anchor="b">
            <a:noAutofit/>
          </a:bodyPr>
          <a:lstStyle>
            <a:lvl1pPr algn="r">
              <a:lnSpc>
                <a:spcPts val="2250"/>
              </a:lnSpc>
              <a:defRPr sz="2000">
                <a:solidFill>
                  <a:schemeClr val="bg1"/>
                </a:solidFill>
              </a:defRPr>
            </a:lvl1pPr>
          </a:lstStyle>
          <a:p>
            <a:pPr lvl="0"/>
            <a:r>
              <a:rPr lang="en-US"/>
              <a:t>Click to edit Master text styles</a:t>
            </a:r>
          </a:p>
        </p:txBody>
      </p:sp>
      <p:sp>
        <p:nvSpPr>
          <p:cNvPr id="10"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solidFill>
                  <a:schemeClr val="accent3"/>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2560644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ver3">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779252" fontAlgn="auto">
              <a:spcBef>
                <a:spcPts val="0"/>
              </a:spcBef>
              <a:spcAft>
                <a:spcPts val="0"/>
              </a:spcAft>
              <a:defRPr/>
            </a:pPr>
            <a:endParaRPr lang="en-US" sz="1800"/>
          </a:p>
        </p:txBody>
      </p:sp>
      <p:pic>
        <p:nvPicPr>
          <p:cNvPr id="5" name="Graphic 9"/>
          <p:cNvPicPr>
            <a:picLocks noChangeAspect="1"/>
          </p:cNvPicPr>
          <p:nvPr/>
        </p:nvPicPr>
        <p:blipFill>
          <a:blip r:embed="rId2" cstate="print"/>
          <a:srcRect/>
          <a:stretch>
            <a:fillRect/>
          </a:stretch>
        </p:blipFill>
        <p:spPr bwMode="auto">
          <a:xfrm>
            <a:off x="306388" y="404285"/>
            <a:ext cx="1714500" cy="510116"/>
          </a:xfrm>
          <a:prstGeom prst="rect">
            <a:avLst/>
          </a:prstGeom>
          <a:noFill/>
          <a:ln w="9525">
            <a:noFill/>
            <a:miter lim="800000"/>
            <a:headEnd/>
            <a:tailEnd/>
          </a:ln>
        </p:spPr>
      </p:pic>
      <p:sp>
        <p:nvSpPr>
          <p:cNvPr id="6" name="Freeform 11"/>
          <p:cNvSpPr>
            <a:spLocks/>
          </p:cNvSpPr>
          <p:nvPr/>
        </p:nvSpPr>
        <p:spPr bwMode="auto">
          <a:xfrm rot="16200000" flipH="1">
            <a:off x="3983303" y="804598"/>
            <a:ext cx="6354233" cy="474503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lIns="68580" tIns="34290" rIns="68580" bIns="34290"/>
          <a:lstStyle/>
          <a:p>
            <a:pPr defTabSz="779252" fontAlgn="auto">
              <a:spcBef>
                <a:spcPts val="0"/>
              </a:spcBef>
              <a:spcAft>
                <a:spcPts val="0"/>
              </a:spcAft>
              <a:defRPr/>
            </a:pPr>
            <a:endParaRPr lang="en-US" sz="1800" dirty="0">
              <a:latin typeface="+mn-lt"/>
              <a:cs typeface="+mn-cs"/>
            </a:endParaRPr>
          </a:p>
        </p:txBody>
      </p:sp>
      <p:sp>
        <p:nvSpPr>
          <p:cNvPr id="10" name="Text Placeholder 13">
            <a:extLst/>
          </p:cNvPr>
          <p:cNvSpPr>
            <a:spLocks noGrp="1"/>
          </p:cNvSpPr>
          <p:nvPr>
            <p:ph type="body" sz="quarter" idx="11"/>
          </p:nvPr>
        </p:nvSpPr>
        <p:spPr>
          <a:xfrm>
            <a:off x="305992" y="2276873"/>
            <a:ext cx="4049985" cy="869951"/>
          </a:xfrm>
        </p:spPr>
        <p:txBody>
          <a:bodyPr anchor="b">
            <a:normAutofit/>
          </a:bodyPr>
          <a:lstStyle>
            <a:lvl1pPr>
              <a:lnSpc>
                <a:spcPts val="2250"/>
              </a:lnSpc>
              <a:defRPr sz="2000">
                <a:solidFill>
                  <a:schemeClr val="tx2"/>
                </a:solidFill>
              </a:defRPr>
            </a:lvl1pPr>
            <a:lvl2pPr>
              <a:defRPr sz="1800">
                <a:solidFill>
                  <a:schemeClr val="bg1"/>
                </a:solidFill>
              </a:defRPr>
            </a:lvl2pPr>
          </a:lstStyle>
          <a:p>
            <a:pPr lvl="0"/>
            <a:r>
              <a:rPr lang="en-US"/>
              <a:t>Click to edit Master text styles</a:t>
            </a:r>
          </a:p>
        </p:txBody>
      </p:sp>
      <p:sp>
        <p:nvSpPr>
          <p:cNvPr id="11" name="Text Placeholder 13">
            <a:extLst/>
          </p:cNvPr>
          <p:cNvSpPr>
            <a:spLocks noGrp="1"/>
          </p:cNvSpPr>
          <p:nvPr>
            <p:ph type="body" sz="quarter" idx="12"/>
          </p:nvPr>
        </p:nvSpPr>
        <p:spPr>
          <a:xfrm>
            <a:off x="305992" y="3261835"/>
            <a:ext cx="4049985" cy="1196340"/>
          </a:xfrm>
        </p:spPr>
        <p:txBody>
          <a:bodyPr>
            <a:normAutofit/>
          </a:bodyPr>
          <a:lstStyle>
            <a:lvl1pPr>
              <a:lnSpc>
                <a:spcPts val="1350"/>
              </a:lnSpc>
              <a:defRPr sz="1200">
                <a:solidFill>
                  <a:schemeClr val="accent2"/>
                </a:solidFill>
              </a:defRPr>
            </a:lvl1pPr>
            <a:lvl2pPr>
              <a:defRPr sz="120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10152784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p:cNvPr>
          <p:cNvSpPr/>
          <p:nvPr userDrawn="1"/>
        </p:nvSpPr>
        <p:spPr>
          <a:xfrm>
            <a:off x="1" y="2698752"/>
            <a:ext cx="4695825" cy="4159249"/>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dirty="0"/>
          </a:p>
        </p:txBody>
      </p:sp>
      <p:sp>
        <p:nvSpPr>
          <p:cNvPr id="13" name="Oval 20">
            <a:extLst/>
          </p:cNvPr>
          <p:cNvSpPr/>
          <p:nvPr userDrawn="1"/>
        </p:nvSpPr>
        <p:spPr>
          <a:xfrm>
            <a:off x="571500" y="1028700"/>
            <a:ext cx="1957388" cy="246591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4"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6D519C86-D92F-49B0-B1A6-A4911968F8F8}"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5"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chemeClr val="tx2"/>
                </a:solidFill>
                <a:latin typeface="+mj-lt"/>
              </a:rPr>
              <a:t>Presentation Title | Author | Date</a:t>
            </a:r>
          </a:p>
        </p:txBody>
      </p:sp>
      <p:sp>
        <p:nvSpPr>
          <p:cNvPr id="17"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36" name="Text Placeholder 30">
            <a:extLst/>
          </p:cNvPr>
          <p:cNvSpPr>
            <a:spLocks noGrp="1"/>
          </p:cNvSpPr>
          <p:nvPr>
            <p:ph type="body" sz="quarter" idx="22"/>
          </p:nvPr>
        </p:nvSpPr>
        <p:spPr>
          <a:xfrm>
            <a:off x="6574870" y="1370345"/>
            <a:ext cx="2263140" cy="4684811"/>
          </a:xfrm>
          <a:prstGeom prst="rect">
            <a:avLst/>
          </a:prstGeom>
        </p:spPr>
        <p:txBody>
          <a:bodyPr>
            <a:noAutofit/>
          </a:bodyPr>
          <a:lstStyle>
            <a:lvl1pPr marL="214298" marR="0" indent="-214298" algn="l" defTabSz="685749"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100"/>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35" name="Text Placeholder 4">
            <a:extLst/>
          </p:cNvPr>
          <p:cNvSpPr>
            <a:spLocks noGrp="1"/>
          </p:cNvSpPr>
          <p:nvPr>
            <p:ph type="body" sz="quarter" idx="2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32" name="Text Placeholder 4">
            <a:extLst/>
          </p:cNvPr>
          <p:cNvSpPr>
            <a:spLocks noGrp="1"/>
          </p:cNvSpPr>
          <p:nvPr>
            <p:ph type="body" sz="quarter" idx="18"/>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26" name="Text Placeholder 4">
            <a:extLst/>
          </p:cNvPr>
          <p:cNvSpPr>
            <a:spLocks noGrp="1"/>
          </p:cNvSpPr>
          <p:nvPr>
            <p:ph type="body" sz="quarter" idx="14"/>
          </p:nvPr>
        </p:nvSpPr>
        <p:spPr>
          <a:xfrm>
            <a:off x="587351" y="4963917"/>
            <a:ext cx="2472485" cy="331987"/>
          </a:xfrm>
          <a:prstGeom prst="rect">
            <a:avLst/>
          </a:prstGeom>
          <a:noFill/>
        </p:spPr>
        <p:txBody>
          <a:bodyPr anchor="ctr">
            <a:noAutofit/>
          </a:bodyPr>
          <a:lstStyle>
            <a:lvl1pPr algn="l">
              <a:defRPr sz="1200" b="1">
                <a:solidFill>
                  <a:schemeClr val="bg1"/>
                </a:solidFill>
              </a:defRPr>
            </a:lvl1pPr>
            <a:lvl2pPr>
              <a:defRPr sz="1100"/>
            </a:lvl2pPr>
            <a:lvl3pPr>
              <a:defRPr sz="900"/>
            </a:lvl3pPr>
            <a:lvl4pPr>
              <a:defRPr sz="800"/>
            </a:lvl4pPr>
            <a:lvl5pPr>
              <a:defRPr sz="800"/>
            </a:lvl5pPr>
          </a:lstStyle>
          <a:p>
            <a:pPr lvl="0"/>
            <a:r>
              <a:rPr lang="en-US"/>
              <a:t>Click to edit Master text styles</a:t>
            </a:r>
          </a:p>
        </p:txBody>
      </p:sp>
      <p:sp>
        <p:nvSpPr>
          <p:cNvPr id="23" name="Text Placeholder 4">
            <a:extLst/>
          </p:cNvPr>
          <p:cNvSpPr>
            <a:spLocks noGrp="1"/>
          </p:cNvSpPr>
          <p:nvPr>
            <p:ph type="body" sz="quarter" idx="13"/>
          </p:nvPr>
        </p:nvSpPr>
        <p:spPr>
          <a:xfrm>
            <a:off x="587351" y="3601841"/>
            <a:ext cx="2472485" cy="412363"/>
          </a:xfrm>
          <a:prstGeom prst="rect">
            <a:avLst/>
          </a:prstGeom>
          <a:noFill/>
        </p:spPr>
        <p:txBody>
          <a:bodyPr anchor="ctr">
            <a:noAutofit/>
          </a:bodyPr>
          <a:lstStyle>
            <a:lvl1pPr algn="l">
              <a:spcAft>
                <a:spcPts val="0"/>
              </a:spcAft>
              <a:defRPr sz="1400" b="1">
                <a:solidFill>
                  <a:schemeClr val="bg1"/>
                </a:solidFill>
              </a:defRPr>
            </a:lvl1pPr>
            <a:lvl2pPr>
              <a:defRPr sz="1100"/>
            </a:lvl2pPr>
            <a:lvl3pPr>
              <a:defRPr sz="900"/>
            </a:lvl3pPr>
            <a:lvl4pPr>
              <a:defRPr sz="800"/>
            </a:lvl4pPr>
            <a:lvl5pPr>
              <a:defRPr sz="800"/>
            </a:lvl5pPr>
          </a:lstStyle>
          <a:p>
            <a:pPr lvl="0"/>
            <a:r>
              <a:rPr lang="en-US"/>
              <a:t>Click to edit Master text styles</a:t>
            </a:r>
          </a:p>
        </p:txBody>
      </p:sp>
      <p:sp>
        <p:nvSpPr>
          <p:cNvPr id="24" name="Text Placeholder 7">
            <a:extLst/>
          </p:cNvPr>
          <p:cNvSpPr>
            <a:spLocks noGrp="1"/>
          </p:cNvSpPr>
          <p:nvPr>
            <p:ph type="body" sz="quarter" idx="10"/>
          </p:nvPr>
        </p:nvSpPr>
        <p:spPr>
          <a:xfrm>
            <a:off x="586561" y="4029587"/>
            <a:ext cx="2478108" cy="894840"/>
          </a:xfrm>
          <a:prstGeom prst="rect">
            <a:avLst/>
          </a:prstGeom>
        </p:spPr>
        <p:txBody>
          <a:bodyPr>
            <a:noAutofit/>
          </a:bodyPr>
          <a:lstStyle>
            <a:lvl1pPr>
              <a:lnSpc>
                <a:spcPct val="100000"/>
              </a:lnSpc>
              <a:defRPr sz="11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27" name="Text Placeholder 7">
            <a:extLst/>
          </p:cNvPr>
          <p:cNvSpPr>
            <a:spLocks noGrp="1"/>
          </p:cNvSpPr>
          <p:nvPr>
            <p:ph type="body" sz="quarter" idx="15"/>
          </p:nvPr>
        </p:nvSpPr>
        <p:spPr>
          <a:xfrm>
            <a:off x="586565" y="5286887"/>
            <a:ext cx="2473271" cy="713864"/>
          </a:xfrm>
          <a:prstGeom prst="rect">
            <a:avLst/>
          </a:prstGeom>
        </p:spPr>
        <p:txBody>
          <a:bodyPr>
            <a:noAutofit/>
          </a:bodyPr>
          <a:lstStyle>
            <a:lvl1pPr>
              <a:lnSpc>
                <a:spcPct val="100000"/>
              </a:lnSpc>
              <a:defRPr sz="11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1" name="Text Placeholder 30">
            <a:extLst/>
          </p:cNvPr>
          <p:cNvSpPr>
            <a:spLocks noGrp="1"/>
          </p:cNvSpPr>
          <p:nvPr>
            <p:ph type="body" sz="quarter" idx="17"/>
          </p:nvPr>
        </p:nvSpPr>
        <p:spPr>
          <a:xfrm>
            <a:off x="4045331" y="1370349"/>
            <a:ext cx="2263140" cy="1951039"/>
          </a:xfrm>
          <a:prstGeom prst="rect">
            <a:avLst/>
          </a:prstGeom>
        </p:spPr>
        <p:txBody>
          <a:bodyPr>
            <a:noAutofit/>
          </a:bodyPr>
          <a:lstStyle>
            <a:lvl1pPr marL="175009" marR="0" indent="-175009" algn="l" defTabSz="685749"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1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3" name="Text Placeholder 4">
            <a:extLst/>
          </p:cNvPr>
          <p:cNvSpPr>
            <a:spLocks noGrp="1"/>
          </p:cNvSpPr>
          <p:nvPr>
            <p:ph type="body" sz="quarter" idx="19"/>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34" name="Text Placeholder 30">
            <a:extLst/>
          </p:cNvPr>
          <p:cNvSpPr>
            <a:spLocks noGrp="1"/>
          </p:cNvSpPr>
          <p:nvPr>
            <p:ph type="body" sz="quarter" idx="20"/>
          </p:nvPr>
        </p:nvSpPr>
        <p:spPr>
          <a:xfrm>
            <a:off x="4053579" y="4105695"/>
            <a:ext cx="2263140" cy="1951039"/>
          </a:xfrm>
          <a:prstGeom prst="rect">
            <a:avLst/>
          </a:prstGeom>
        </p:spPr>
        <p:txBody>
          <a:bodyPr>
            <a:noAutofit/>
          </a:bodyPr>
          <a:lstStyle>
            <a:lvl1pPr marL="214298" marR="0" indent="-214298" algn="l" defTabSz="685749"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1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9846888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with Filled Background">
    <p:spTree>
      <p:nvGrpSpPr>
        <p:cNvPr id="1" name=""/>
        <p:cNvGrpSpPr/>
        <p:nvPr/>
      </p:nvGrpSpPr>
      <p:grpSpPr>
        <a:xfrm>
          <a:off x="0" y="0"/>
          <a:ext cx="0" cy="0"/>
          <a:chOff x="0" y="0"/>
          <a:chExt cx="0" cy="0"/>
        </a:xfrm>
      </p:grpSpPr>
      <p:sp>
        <p:nvSpPr>
          <p:cNvPr id="4" name="Rectangle 3"/>
          <p:cNvSpPr/>
          <p:nvPr userDrawn="1"/>
        </p:nvSpPr>
        <p:spPr>
          <a:xfrm>
            <a:off x="0" y="0"/>
            <a:ext cx="333057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800"/>
          </a:p>
        </p:txBody>
      </p:sp>
      <p:pic>
        <p:nvPicPr>
          <p:cNvPr id="5" name="Picture Placeholder 10"/>
          <p:cNvPicPr>
            <a:picLocks noChangeAspect="1"/>
          </p:cNvPicPr>
          <p:nvPr userDrawn="1"/>
        </p:nvPicPr>
        <p:blipFill>
          <a:blip r:embed="rId2" cstate="print"/>
          <a:srcRect l="2840" r="32420"/>
          <a:stretch>
            <a:fillRect/>
          </a:stretch>
        </p:blipFill>
        <p:spPr bwMode="auto">
          <a:xfrm>
            <a:off x="3190876" y="-2116"/>
            <a:ext cx="5953125" cy="6898217"/>
          </a:xfrm>
          <a:prstGeom prst="rect">
            <a:avLst/>
          </a:prstGeom>
          <a:noFill/>
          <a:ln w="9525">
            <a:noFill/>
            <a:miter lim="800000"/>
            <a:headEnd/>
            <a:tailEnd/>
          </a:ln>
        </p:spPr>
      </p:pic>
      <p:sp>
        <p:nvSpPr>
          <p:cNvPr id="6"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7C478E07-B35F-4893-8EAD-B1828D0CD7B2}"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sp>
        <p:nvSpPr>
          <p:cNvPr id="7"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cxnSp>
        <p:nvCxnSpPr>
          <p:cNvPr id="9"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chemeClr val="bg1"/>
                </a:solidFill>
                <a:latin typeface="+mj-lt"/>
              </a:rPr>
              <a:t>Presentation Title | Author | Date</a:t>
            </a:r>
          </a:p>
        </p:txBody>
      </p:sp>
      <p:sp>
        <p:nvSpPr>
          <p:cNvPr id="8" name="Text Placeholder 7">
            <a:extLst/>
          </p:cNvPr>
          <p:cNvSpPr>
            <a:spLocks noGrp="1"/>
          </p:cNvSpPr>
          <p:nvPr>
            <p:ph type="body" sz="quarter" idx="10"/>
          </p:nvPr>
        </p:nvSpPr>
        <p:spPr>
          <a:xfrm>
            <a:off x="305994" y="3068965"/>
            <a:ext cx="5022093" cy="3375383"/>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10" name="Title Placeholder 1">
            <a:extLst/>
          </p:cNvPr>
          <p:cNvSpPr>
            <a:spLocks noGrp="1"/>
          </p:cNvSpPr>
          <p:nvPr>
            <p:ph type="title"/>
          </p:nvPr>
        </p:nvSpPr>
        <p:spPr>
          <a:xfrm>
            <a:off x="305992" y="2002973"/>
            <a:ext cx="7533476" cy="859536"/>
          </a:xfrm>
          <a:prstGeom prst="rect">
            <a:avLst/>
          </a:prstGeom>
        </p:spPr>
        <p:txBody>
          <a:bodyPr rtlCol="0" anchor="b">
            <a:normAutofit/>
          </a:bodyPr>
          <a:lstStyle>
            <a:lvl1pPr>
              <a:defRPr lang="pt-PT" dirty="0">
                <a:solidFill>
                  <a:schemeClr val="bg1"/>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12219729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7"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C5AD6031-8C03-4C22-9EE2-532A261B3D20}"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5"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8" name="Text Placeholder 7">
            <a:extLst/>
          </p:cNvPr>
          <p:cNvSpPr>
            <a:spLocks noGrp="1"/>
          </p:cNvSpPr>
          <p:nvPr>
            <p:ph type="body" sz="quarter" idx="10"/>
          </p:nvPr>
        </p:nvSpPr>
        <p:spPr>
          <a:xfrm>
            <a:off x="305992" y="2010608"/>
            <a:ext cx="4157663" cy="4442581"/>
          </a:xfrm>
          <a:prstGeom prst="rect">
            <a:avLst/>
          </a:prstGeom>
        </p:spPr>
        <p:txBody>
          <a:bodyPr>
            <a:noAutofit/>
          </a:bodyPr>
          <a:lstStyle>
            <a:lvl1pPr>
              <a:lnSpc>
                <a:spcPct val="100000"/>
              </a:lnSpc>
              <a:defRPr sz="110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11" name="Text Placeholder 7">
            <a:extLst/>
          </p:cNvPr>
          <p:cNvSpPr>
            <a:spLocks noGrp="1"/>
          </p:cNvSpPr>
          <p:nvPr>
            <p:ph type="body" sz="quarter" idx="11"/>
          </p:nvPr>
        </p:nvSpPr>
        <p:spPr>
          <a:xfrm>
            <a:off x="4680351" y="2010607"/>
            <a:ext cx="4137333" cy="4441372"/>
          </a:xfrm>
          <a:prstGeom prst="rect">
            <a:avLst/>
          </a:prstGeom>
        </p:spPr>
        <p:txBody>
          <a:bodyPr>
            <a:noAutofit/>
          </a:bodyPr>
          <a:lstStyle>
            <a:lvl1pPr>
              <a:lnSpc>
                <a:spcPct val="100000"/>
              </a:lnSpc>
              <a:defRPr sz="110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13" name="Text Placeholder 7">
            <a:extLst/>
          </p:cNvPr>
          <p:cNvSpPr>
            <a:spLocks noGrp="1"/>
          </p:cNvSpPr>
          <p:nvPr>
            <p:ph type="body" sz="quarter" idx="12"/>
          </p:nvPr>
        </p:nvSpPr>
        <p:spPr>
          <a:xfrm>
            <a:off x="305992" y="1420994"/>
            <a:ext cx="4157663" cy="438495"/>
          </a:xfrm>
          <a:prstGeom prst="rect">
            <a:avLst/>
          </a:prstGeom>
        </p:spPr>
        <p:txBody>
          <a:bodyPr>
            <a:noAutofit/>
          </a:bodyPr>
          <a:lstStyle>
            <a:lvl1pPr>
              <a:lnSpc>
                <a:spcPts val="1650"/>
              </a:lnSpc>
              <a:defRPr sz="140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14" name="Text Placeholder 7">
            <a:extLst/>
          </p:cNvPr>
          <p:cNvSpPr>
            <a:spLocks noGrp="1"/>
          </p:cNvSpPr>
          <p:nvPr>
            <p:ph type="body" sz="quarter" idx="13"/>
          </p:nvPr>
        </p:nvSpPr>
        <p:spPr>
          <a:xfrm>
            <a:off x="4680351" y="1420994"/>
            <a:ext cx="4137333" cy="438495"/>
          </a:xfrm>
          <a:prstGeom prst="rect">
            <a:avLst/>
          </a:prstGeom>
        </p:spPr>
        <p:txBody>
          <a:bodyPr>
            <a:noAutofit/>
          </a:bodyPr>
          <a:lstStyle>
            <a:lvl1pPr>
              <a:lnSpc>
                <a:spcPts val="1650"/>
              </a:lnSpc>
              <a:defRPr sz="140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9" name="Title Placeholder 1">
            <a:extLst/>
          </p:cNvPr>
          <p:cNvSpPr>
            <a:spLocks noGrp="1"/>
          </p:cNvSpPr>
          <p:nvPr>
            <p:ph type="title"/>
          </p:nvPr>
        </p:nvSpPr>
        <p:spPr>
          <a:xfrm>
            <a:off x="305993" y="404818"/>
            <a:ext cx="8208447" cy="865055"/>
          </a:xfrm>
          <a:prstGeom prst="rect">
            <a:avLst/>
          </a:prstGeom>
        </p:spPr>
        <p:txBody>
          <a:bodyPr rtlCol="0">
            <a:normAutofit/>
          </a:bodyPr>
          <a:lstStyle>
            <a:lvl1pPr>
              <a:defRPr lang="pt-PT" dirty="0">
                <a:solidFill>
                  <a:schemeClr val="tx2"/>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24705891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column with content">
    <p:spTree>
      <p:nvGrpSpPr>
        <p:cNvPr id="1" name=""/>
        <p:cNvGrpSpPr/>
        <p:nvPr/>
      </p:nvGrpSpPr>
      <p:grpSpPr>
        <a:xfrm>
          <a:off x="0" y="0"/>
          <a:ext cx="0" cy="0"/>
          <a:chOff x="0" y="0"/>
          <a:chExt cx="0" cy="0"/>
        </a:xfrm>
      </p:grpSpPr>
      <p:sp>
        <p:nvSpPr>
          <p:cNvPr id="11" name="Rectangle 10">
            <a:extLst/>
          </p:cNvPr>
          <p:cNvSpPr/>
          <p:nvPr userDrawn="1"/>
        </p:nvSpPr>
        <p:spPr>
          <a:xfrm>
            <a:off x="0" y="4076701"/>
            <a:ext cx="9144000" cy="27813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dirty="0"/>
          </a:p>
        </p:txBody>
      </p:sp>
      <p:sp>
        <p:nvSpPr>
          <p:cNvPr id="12"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CE413150-DC4D-40E1-962E-F280A74D77CF}"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3"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5"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9" name="Text Placeholder 4">
            <a:extLst/>
          </p:cNvPr>
          <p:cNvSpPr>
            <a:spLocks noGrp="1"/>
          </p:cNvSpPr>
          <p:nvPr>
            <p:ph type="body" sz="quarter" idx="13"/>
          </p:nvPr>
        </p:nvSpPr>
        <p:spPr>
          <a:xfrm>
            <a:off x="319866" y="1423337"/>
            <a:ext cx="2674620" cy="412363"/>
          </a:xfrm>
          <a:prstGeom prst="rect">
            <a:avLst/>
          </a:prstGeom>
          <a:noFill/>
        </p:spPr>
        <p:txBody>
          <a:bodyPr anchor="ctr">
            <a:noAutofit/>
          </a:bodyPr>
          <a:lstStyle>
            <a:lvl1pPr algn="l">
              <a:defRPr sz="1400" b="0">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37" name="Text Placeholder 4">
            <a:extLst/>
          </p:cNvPr>
          <p:cNvSpPr>
            <a:spLocks noGrp="1"/>
          </p:cNvSpPr>
          <p:nvPr>
            <p:ph type="body" sz="quarter" idx="27"/>
          </p:nvPr>
        </p:nvSpPr>
        <p:spPr>
          <a:xfrm>
            <a:off x="6163390" y="1423337"/>
            <a:ext cx="2674620" cy="412363"/>
          </a:xfrm>
          <a:prstGeom prst="rect">
            <a:avLst/>
          </a:prstGeom>
          <a:noFill/>
        </p:spPr>
        <p:txBody>
          <a:bodyPr anchor="ctr">
            <a:noAutofit/>
          </a:bodyPr>
          <a:lstStyle>
            <a:lvl1pPr algn="l">
              <a:defRPr sz="1400" b="0">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39" name="Text Placeholder 4">
            <a:extLst/>
          </p:cNvPr>
          <p:cNvSpPr>
            <a:spLocks noGrp="1"/>
          </p:cNvSpPr>
          <p:nvPr>
            <p:ph type="body" sz="quarter" idx="29"/>
          </p:nvPr>
        </p:nvSpPr>
        <p:spPr>
          <a:xfrm>
            <a:off x="3241628" y="1423337"/>
            <a:ext cx="2674620" cy="412363"/>
          </a:xfrm>
          <a:prstGeom prst="rect">
            <a:avLst/>
          </a:prstGeom>
          <a:noFill/>
        </p:spPr>
        <p:txBody>
          <a:bodyPr anchor="ctr">
            <a:noAutofit/>
          </a:bodyPr>
          <a:lstStyle>
            <a:lvl1pPr algn="l">
              <a:defRPr sz="1400" b="0">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41" name="Text Placeholder 4">
            <a:extLst/>
          </p:cNvPr>
          <p:cNvSpPr>
            <a:spLocks noGrp="1"/>
          </p:cNvSpPr>
          <p:nvPr>
            <p:ph type="body" sz="quarter" idx="31"/>
          </p:nvPr>
        </p:nvSpPr>
        <p:spPr>
          <a:xfrm>
            <a:off x="305995" y="4231997"/>
            <a:ext cx="8532019" cy="412363"/>
          </a:xfrm>
          <a:prstGeom prst="rect">
            <a:avLst/>
          </a:prstGeom>
          <a:noFill/>
        </p:spPr>
        <p:txBody>
          <a:bodyPr rtlCol="0" anchor="ctr">
            <a:noAutofit/>
          </a:bodyPr>
          <a:lstStyle>
            <a:lvl1pPr>
              <a:defRPr lang="en-US" b="0" dirty="0">
                <a:solidFill>
                  <a:schemeClr val="accent4"/>
                </a:solidFill>
              </a:defRPr>
            </a:lvl1pPr>
          </a:lstStyle>
          <a:p>
            <a:pPr lvl="0"/>
            <a:r>
              <a:rPr lang="en-US"/>
              <a:t>Click to edit Master text styles</a:t>
            </a:r>
          </a:p>
        </p:txBody>
      </p:sp>
      <p:sp>
        <p:nvSpPr>
          <p:cNvPr id="42" name="Text Placeholder 7">
            <a:extLst/>
          </p:cNvPr>
          <p:cNvSpPr>
            <a:spLocks noGrp="1"/>
          </p:cNvSpPr>
          <p:nvPr>
            <p:ph type="body" sz="quarter" idx="32"/>
          </p:nvPr>
        </p:nvSpPr>
        <p:spPr>
          <a:xfrm>
            <a:off x="319866" y="1866556"/>
            <a:ext cx="2674620"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24" name="Text Placeholder 7">
            <a:extLst/>
          </p:cNvPr>
          <p:cNvSpPr>
            <a:spLocks noGrp="1"/>
          </p:cNvSpPr>
          <p:nvPr>
            <p:ph type="body" sz="quarter" idx="33"/>
          </p:nvPr>
        </p:nvSpPr>
        <p:spPr>
          <a:xfrm>
            <a:off x="3241628" y="1866556"/>
            <a:ext cx="2674620"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7">
            <a:extLst/>
          </p:cNvPr>
          <p:cNvSpPr>
            <a:spLocks noGrp="1"/>
          </p:cNvSpPr>
          <p:nvPr>
            <p:ph type="body" sz="quarter" idx="34"/>
          </p:nvPr>
        </p:nvSpPr>
        <p:spPr>
          <a:xfrm>
            <a:off x="6163390" y="1866556"/>
            <a:ext cx="2674620"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7">
            <a:extLst/>
          </p:cNvPr>
          <p:cNvSpPr>
            <a:spLocks noGrp="1"/>
          </p:cNvSpPr>
          <p:nvPr>
            <p:ph type="body" sz="quarter" idx="35"/>
          </p:nvPr>
        </p:nvSpPr>
        <p:spPr>
          <a:xfrm>
            <a:off x="319866" y="4674189"/>
            <a:ext cx="8518144" cy="1799211"/>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851802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Topics with icons">
    <p:spTree>
      <p:nvGrpSpPr>
        <p:cNvPr id="1" name=""/>
        <p:cNvGrpSpPr/>
        <p:nvPr/>
      </p:nvGrpSpPr>
      <p:grpSpPr>
        <a:xfrm>
          <a:off x="0" y="0"/>
          <a:ext cx="0" cy="0"/>
          <a:chOff x="0" y="0"/>
          <a:chExt cx="0" cy="0"/>
        </a:xfrm>
      </p:grpSpPr>
      <p:sp>
        <p:nvSpPr>
          <p:cNvPr id="6"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FED4EB64-5497-45C5-A44A-2937CDE9C6E8}"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8"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3"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grpSp>
        <p:nvGrpSpPr>
          <p:cNvPr id="14" name="Group 4"/>
          <p:cNvGrpSpPr>
            <a:grpSpLocks noChangeAspect="1"/>
          </p:cNvGrpSpPr>
          <p:nvPr userDrawn="1"/>
        </p:nvGrpSpPr>
        <p:grpSpPr bwMode="auto">
          <a:xfrm>
            <a:off x="282575" y="3488267"/>
            <a:ext cx="965200" cy="1200151"/>
            <a:chOff x="-163" y="-158"/>
            <a:chExt cx="2854" cy="2667"/>
          </a:xfrm>
        </p:grpSpPr>
        <p:sp>
          <p:nvSpPr>
            <p:cNvPr id="15" name="Freeform 5">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16" name="Freeform 6">
              <a:extLst/>
            </p:cNvPr>
            <p:cNvSpPr>
              <a:spLocks/>
            </p:cNvSpPr>
            <p:nvPr/>
          </p:nvSpPr>
          <p:spPr bwMode="auto">
            <a:xfrm>
              <a:off x="677" y="533"/>
              <a:ext cx="465" cy="503"/>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17" name="Freeform 7">
              <a:extLst/>
            </p:cNvPr>
            <p:cNvSpPr>
              <a:spLocks/>
            </p:cNvSpPr>
            <p:nvPr/>
          </p:nvSpPr>
          <p:spPr bwMode="auto">
            <a:xfrm>
              <a:off x="499" y="1074"/>
              <a:ext cx="821" cy="546"/>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18" name="Freeform 8">
              <a:extLst/>
            </p:cNvPr>
            <p:cNvSpPr>
              <a:spLocks/>
            </p:cNvSpPr>
            <p:nvPr/>
          </p:nvSpPr>
          <p:spPr bwMode="auto">
            <a:xfrm>
              <a:off x="1250" y="576"/>
              <a:ext cx="526" cy="569"/>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19" name="Freeform 9">
              <a:extLst/>
            </p:cNvPr>
            <p:cNvSpPr>
              <a:spLocks/>
            </p:cNvSpPr>
            <p:nvPr/>
          </p:nvSpPr>
          <p:spPr bwMode="auto">
            <a:xfrm>
              <a:off x="1015" y="1211"/>
              <a:ext cx="986" cy="644"/>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grpSp>
      <p:grpSp>
        <p:nvGrpSpPr>
          <p:cNvPr id="20" name="Group 30"/>
          <p:cNvGrpSpPr>
            <a:grpSpLocks noChangeAspect="1"/>
          </p:cNvGrpSpPr>
          <p:nvPr userDrawn="1"/>
        </p:nvGrpSpPr>
        <p:grpSpPr bwMode="auto">
          <a:xfrm>
            <a:off x="282575" y="1642534"/>
            <a:ext cx="958850" cy="1195917"/>
            <a:chOff x="-223" y="-210"/>
            <a:chExt cx="3852" cy="3601"/>
          </a:xfrm>
        </p:grpSpPr>
        <p:sp>
          <p:nvSpPr>
            <p:cNvPr id="21" name="Freeform 31">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2" name="Freeform 32">
              <a:extLst/>
            </p:cNvPr>
            <p:cNvSpPr>
              <a:spLocks/>
            </p:cNvSpPr>
            <p:nvPr/>
          </p:nvSpPr>
          <p:spPr bwMode="auto">
            <a:xfrm>
              <a:off x="1282" y="670"/>
              <a:ext cx="874"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3" name="Freeform 33">
              <a:extLst/>
            </p:cNvPr>
            <p:cNvSpPr>
              <a:spLocks/>
            </p:cNvSpPr>
            <p:nvPr/>
          </p:nvSpPr>
          <p:spPr bwMode="auto">
            <a:xfrm>
              <a:off x="995" y="1428"/>
              <a:ext cx="1403" cy="931"/>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4" name="Freeform 34">
              <a:extLst/>
            </p:cNvPr>
            <p:cNvSpPr>
              <a:spLocks/>
            </p:cNvSpPr>
            <p:nvPr/>
          </p:nvSpPr>
          <p:spPr bwMode="auto">
            <a:xfrm>
              <a:off x="1601" y="1619"/>
              <a:ext cx="268" cy="293"/>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5" name="Freeform 35">
              <a:extLst/>
            </p:cNvPr>
            <p:cNvSpPr>
              <a:spLocks/>
            </p:cNvSpPr>
            <p:nvPr/>
          </p:nvSpPr>
          <p:spPr bwMode="auto">
            <a:xfrm>
              <a:off x="1614" y="1880"/>
              <a:ext cx="242" cy="268"/>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grpSp>
      <p:grpSp>
        <p:nvGrpSpPr>
          <p:cNvPr id="26" name="Group 12"/>
          <p:cNvGrpSpPr>
            <a:grpSpLocks noChangeAspect="1"/>
          </p:cNvGrpSpPr>
          <p:nvPr userDrawn="1"/>
        </p:nvGrpSpPr>
        <p:grpSpPr bwMode="auto">
          <a:xfrm>
            <a:off x="282575" y="5168901"/>
            <a:ext cx="966788" cy="1200151"/>
            <a:chOff x="-60" y="-50"/>
            <a:chExt cx="996" cy="929"/>
          </a:xfrm>
        </p:grpSpPr>
        <p:sp>
          <p:nvSpPr>
            <p:cNvPr id="27" name="Freeform 13">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8" name="Freeform 14">
              <a:extLst/>
            </p:cNvPr>
            <p:cNvSpPr>
              <a:spLocks/>
            </p:cNvSpPr>
            <p:nvPr/>
          </p:nvSpPr>
          <p:spPr bwMode="auto">
            <a:xfrm>
              <a:off x="287" y="152"/>
              <a:ext cx="296" cy="534"/>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9" name="Freeform 15">
              <a:extLst/>
            </p:cNvPr>
            <p:cNvSpPr>
              <a:spLocks/>
            </p:cNvSpPr>
            <p:nvPr/>
          </p:nvSpPr>
          <p:spPr bwMode="auto">
            <a:xfrm>
              <a:off x="311" y="202"/>
              <a:ext cx="247" cy="370"/>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30" name="Freeform 16">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grpSp>
      <p:sp>
        <p:nvSpPr>
          <p:cNvPr id="7"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0" name="Text Placeholder 7">
            <a:extLst/>
          </p:cNvPr>
          <p:cNvSpPr>
            <a:spLocks noGrp="1"/>
          </p:cNvSpPr>
          <p:nvPr>
            <p:ph type="body" sz="quarter" idx="35"/>
          </p:nvPr>
        </p:nvSpPr>
        <p:spPr>
          <a:xfrm>
            <a:off x="1494570" y="1556793"/>
            <a:ext cx="7343440" cy="1368152"/>
          </a:xfrm>
          <a:prstGeom prst="rect">
            <a:avLst/>
          </a:prstGeom>
        </p:spPr>
        <p:txBody>
          <a:bodyPr anchor="ctr">
            <a:noAutofit/>
          </a:bodyPr>
          <a:lstStyle>
            <a:lvl1pPr>
              <a:lnSpc>
                <a:spcPts val="1650"/>
              </a:lnSpc>
              <a:defRPr sz="1400">
                <a:solidFill>
                  <a:schemeClr val="tx1"/>
                </a:solidFill>
              </a:defRPr>
            </a:lvl1pPr>
            <a:lvl2pPr marL="173819" indent="-170248">
              <a:lnSpc>
                <a:spcPts val="1350"/>
              </a:lnSpc>
              <a:defRPr sz="1200">
                <a:solidFill>
                  <a:schemeClr val="tx1"/>
                </a:solidFill>
              </a:defRPr>
            </a:lvl2pPr>
            <a:lvl3pPr marL="347636" indent="-173819">
              <a:lnSpc>
                <a:spcPts val="1200"/>
              </a:lnSpc>
              <a:defRPr sz="1100">
                <a:solidFill>
                  <a:schemeClr val="tx1"/>
                </a:solidFill>
              </a:defRPr>
            </a:lvl3pPr>
            <a:lvl4pPr marL="511931" indent="-164294">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7">
            <a:extLst/>
          </p:cNvPr>
          <p:cNvSpPr>
            <a:spLocks noGrp="1"/>
          </p:cNvSpPr>
          <p:nvPr>
            <p:ph type="body" sz="quarter" idx="36"/>
          </p:nvPr>
        </p:nvSpPr>
        <p:spPr>
          <a:xfrm>
            <a:off x="1494570" y="3320915"/>
            <a:ext cx="7343440" cy="1368152"/>
          </a:xfrm>
          <a:prstGeom prst="rect">
            <a:avLst/>
          </a:prstGeom>
        </p:spPr>
        <p:txBody>
          <a:bodyPr anchor="ctr">
            <a:noAutofit/>
          </a:bodyPr>
          <a:lstStyle>
            <a:lvl1pPr>
              <a:lnSpc>
                <a:spcPts val="1650"/>
              </a:lnSpc>
              <a:defRPr sz="1400">
                <a:solidFill>
                  <a:schemeClr val="tx1"/>
                </a:solidFill>
              </a:defRPr>
            </a:lvl1pPr>
            <a:lvl2pPr marL="173819" indent="-170248">
              <a:lnSpc>
                <a:spcPts val="1350"/>
              </a:lnSpc>
              <a:defRPr sz="1200">
                <a:solidFill>
                  <a:schemeClr val="tx1"/>
                </a:solidFill>
              </a:defRPr>
            </a:lvl2pPr>
            <a:lvl3pPr marL="347636" indent="-173819">
              <a:lnSpc>
                <a:spcPts val="1200"/>
              </a:lnSpc>
              <a:defRPr sz="1100">
                <a:solidFill>
                  <a:schemeClr val="tx1"/>
                </a:solidFill>
              </a:defRPr>
            </a:lvl3pPr>
            <a:lvl4pPr marL="511931" indent="-164294">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7">
            <a:extLst/>
          </p:cNvPr>
          <p:cNvSpPr>
            <a:spLocks noGrp="1"/>
          </p:cNvSpPr>
          <p:nvPr>
            <p:ph type="body" sz="quarter" idx="37"/>
          </p:nvPr>
        </p:nvSpPr>
        <p:spPr>
          <a:xfrm>
            <a:off x="1494570" y="5085036"/>
            <a:ext cx="7343440" cy="1368152"/>
          </a:xfrm>
          <a:prstGeom prst="rect">
            <a:avLst/>
          </a:prstGeom>
        </p:spPr>
        <p:txBody>
          <a:bodyPr anchor="ctr">
            <a:noAutofit/>
          </a:bodyPr>
          <a:lstStyle>
            <a:lvl1pPr>
              <a:lnSpc>
                <a:spcPts val="1650"/>
              </a:lnSpc>
              <a:defRPr sz="1400">
                <a:solidFill>
                  <a:schemeClr val="tx1"/>
                </a:solidFill>
              </a:defRPr>
            </a:lvl1pPr>
            <a:lvl2pPr marL="173819" indent="-170248">
              <a:lnSpc>
                <a:spcPts val="1350"/>
              </a:lnSpc>
              <a:defRPr sz="1200">
                <a:solidFill>
                  <a:schemeClr val="tx1"/>
                </a:solidFill>
              </a:defRPr>
            </a:lvl2pPr>
            <a:lvl3pPr marL="347636" indent="-173819">
              <a:lnSpc>
                <a:spcPts val="1200"/>
              </a:lnSpc>
              <a:defRPr sz="1100">
                <a:solidFill>
                  <a:schemeClr val="tx1"/>
                </a:solidFill>
              </a:defRPr>
            </a:lvl3pPr>
            <a:lvl4pPr marL="511931" indent="-164294">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1350632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 Pie Charts ">
    <p:spTree>
      <p:nvGrpSpPr>
        <p:cNvPr id="1" name=""/>
        <p:cNvGrpSpPr/>
        <p:nvPr/>
      </p:nvGrpSpPr>
      <p:grpSpPr>
        <a:xfrm>
          <a:off x="0" y="0"/>
          <a:ext cx="0" cy="0"/>
          <a:chOff x="0" y="0"/>
          <a:chExt cx="0" cy="0"/>
        </a:xfrm>
      </p:grpSpPr>
      <p:sp>
        <p:nvSpPr>
          <p:cNvPr id="17" name="Rectangle 16">
            <a:extLst/>
          </p:cNvPr>
          <p:cNvSpPr/>
          <p:nvPr userDrawn="1"/>
        </p:nvSpPr>
        <p:spPr>
          <a:xfrm>
            <a:off x="0" y="1773767"/>
            <a:ext cx="9144000" cy="30226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9"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9697E1E9-984C-4A5E-8D9B-5F14A2E92DA0}"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2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22"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38" name="Chart Placeholder 29">
            <a:extLst/>
          </p:cNvPr>
          <p:cNvSpPr>
            <a:spLocks noGrp="1"/>
          </p:cNvSpPr>
          <p:nvPr>
            <p:ph type="chart" sz="quarter" idx="39"/>
          </p:nvPr>
        </p:nvSpPr>
        <p:spPr>
          <a:xfrm>
            <a:off x="4951143" y="2032335"/>
            <a:ext cx="1296144" cy="1617453"/>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33" name="Text Placeholder 7">
            <a:extLst/>
          </p:cNvPr>
          <p:cNvSpPr>
            <a:spLocks noGrp="1"/>
          </p:cNvSpPr>
          <p:nvPr>
            <p:ph type="body" sz="quarter" idx="34"/>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30" name="Chart Placeholder 29">
            <a:extLst/>
          </p:cNvPr>
          <p:cNvSpPr>
            <a:spLocks noGrp="1"/>
          </p:cNvSpPr>
          <p:nvPr>
            <p:ph type="chart" sz="quarter" idx="10"/>
          </p:nvPr>
        </p:nvSpPr>
        <p:spPr>
          <a:xfrm>
            <a:off x="926595" y="2027572"/>
            <a:ext cx="1296144" cy="1617453"/>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32" name="Text Placeholder 31">
            <a:extLst/>
          </p:cNvPr>
          <p:cNvSpPr>
            <a:spLocks noGrp="1"/>
          </p:cNvSpPr>
          <p:nvPr>
            <p:ph type="body" sz="quarter" idx="11"/>
          </p:nvPr>
        </p:nvSpPr>
        <p:spPr>
          <a:xfrm>
            <a:off x="1277077" y="2708276"/>
            <a:ext cx="648632" cy="314325"/>
          </a:xfrm>
          <a:prstGeom prst="rect">
            <a:avLst/>
          </a:prstGeom>
        </p:spPr>
        <p:txBody>
          <a:bodyPr anchor="ctr">
            <a:noAutofit/>
          </a:bodyPr>
          <a:lstStyle>
            <a:lvl1pPr algn="ctr">
              <a:defRPr sz="1200" b="1"/>
            </a:lvl1pPr>
          </a:lstStyle>
          <a:p>
            <a:pPr lvl="0"/>
            <a:r>
              <a:rPr lang="en-US"/>
              <a:t>Click to edit Master text styles</a:t>
            </a:r>
          </a:p>
        </p:txBody>
      </p:sp>
      <p:sp>
        <p:nvSpPr>
          <p:cNvPr id="34" name="Text Placeholder 7">
            <a:extLst/>
          </p:cNvPr>
          <p:cNvSpPr>
            <a:spLocks noGrp="1"/>
          </p:cNvSpPr>
          <p:nvPr>
            <p:ph type="body" sz="quarter" idx="35"/>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35" name="Chart Placeholder 29">
            <a:extLst/>
          </p:cNvPr>
          <p:cNvSpPr>
            <a:spLocks noGrp="1"/>
          </p:cNvSpPr>
          <p:nvPr>
            <p:ph type="chart" sz="quarter" idx="36"/>
          </p:nvPr>
        </p:nvSpPr>
        <p:spPr>
          <a:xfrm>
            <a:off x="2938869" y="2027572"/>
            <a:ext cx="1296144" cy="1617453"/>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36" name="Text Placeholder 31">
            <a:extLst/>
          </p:cNvPr>
          <p:cNvSpPr>
            <a:spLocks noGrp="1"/>
          </p:cNvSpPr>
          <p:nvPr>
            <p:ph type="body" sz="quarter" idx="37"/>
          </p:nvPr>
        </p:nvSpPr>
        <p:spPr>
          <a:xfrm>
            <a:off x="3284824" y="2708276"/>
            <a:ext cx="648632" cy="314325"/>
          </a:xfrm>
          <a:prstGeom prst="rect">
            <a:avLst/>
          </a:prstGeom>
        </p:spPr>
        <p:txBody>
          <a:bodyPr anchor="ctr">
            <a:noAutofit/>
          </a:bodyPr>
          <a:lstStyle>
            <a:lvl1pPr algn="ctr">
              <a:defRPr sz="1200" b="1"/>
            </a:lvl1pPr>
          </a:lstStyle>
          <a:p>
            <a:pPr lvl="0"/>
            <a:r>
              <a:rPr lang="en-US"/>
              <a:t>Click to edit Master text styles</a:t>
            </a:r>
          </a:p>
        </p:txBody>
      </p:sp>
      <p:sp>
        <p:nvSpPr>
          <p:cNvPr id="37" name="Text Placeholder 7">
            <a:extLst/>
          </p:cNvPr>
          <p:cNvSpPr>
            <a:spLocks noGrp="1"/>
          </p:cNvSpPr>
          <p:nvPr>
            <p:ph type="body" sz="quarter" idx="38"/>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39" name="Text Placeholder 31">
            <a:extLst/>
          </p:cNvPr>
          <p:cNvSpPr>
            <a:spLocks noGrp="1"/>
          </p:cNvSpPr>
          <p:nvPr>
            <p:ph type="body" sz="quarter" idx="40"/>
          </p:nvPr>
        </p:nvSpPr>
        <p:spPr>
          <a:xfrm>
            <a:off x="5285074" y="2708276"/>
            <a:ext cx="648632" cy="314325"/>
          </a:xfrm>
          <a:prstGeom prst="rect">
            <a:avLst/>
          </a:prstGeom>
        </p:spPr>
        <p:txBody>
          <a:bodyPr anchor="ctr">
            <a:noAutofit/>
          </a:bodyPr>
          <a:lstStyle>
            <a:lvl1pPr algn="ctr">
              <a:defRPr sz="1200" b="1"/>
            </a:lvl1pPr>
          </a:lstStyle>
          <a:p>
            <a:pPr lvl="0"/>
            <a:r>
              <a:rPr lang="en-US"/>
              <a:t>Click to edit Master text styles</a:t>
            </a:r>
          </a:p>
        </p:txBody>
      </p:sp>
      <p:sp>
        <p:nvSpPr>
          <p:cNvPr id="40" name="Chart Placeholder 29">
            <a:extLst/>
          </p:cNvPr>
          <p:cNvSpPr>
            <a:spLocks noGrp="1"/>
          </p:cNvSpPr>
          <p:nvPr>
            <p:ph type="chart" sz="quarter" idx="41"/>
          </p:nvPr>
        </p:nvSpPr>
        <p:spPr>
          <a:xfrm>
            <a:off x="6963417" y="2032335"/>
            <a:ext cx="1296144" cy="1617453"/>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41" name="Text Placeholder 7">
            <a:extLst/>
          </p:cNvPr>
          <p:cNvSpPr>
            <a:spLocks noGrp="1"/>
          </p:cNvSpPr>
          <p:nvPr>
            <p:ph type="body" sz="quarter" idx="42"/>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42" name="Text Placeholder 31">
            <a:extLst/>
          </p:cNvPr>
          <p:cNvSpPr>
            <a:spLocks noGrp="1"/>
          </p:cNvSpPr>
          <p:nvPr>
            <p:ph type="body" sz="quarter" idx="43"/>
          </p:nvPr>
        </p:nvSpPr>
        <p:spPr>
          <a:xfrm>
            <a:off x="7313899" y="2708276"/>
            <a:ext cx="648632" cy="314325"/>
          </a:xfrm>
          <a:prstGeom prst="rect">
            <a:avLst/>
          </a:prstGeom>
        </p:spPr>
        <p:txBody>
          <a:bodyPr anchor="ctr">
            <a:noAutofit/>
          </a:bodyPr>
          <a:lstStyle>
            <a:lvl1pPr algn="ctr">
              <a:defRPr sz="1200" b="1"/>
            </a:lvl1pPr>
          </a:lstStyle>
          <a:p>
            <a:pPr lvl="0"/>
            <a:r>
              <a:rPr lang="en-US"/>
              <a:t>Click to edit Master text styles</a:t>
            </a:r>
          </a:p>
        </p:txBody>
      </p:sp>
      <p:sp>
        <p:nvSpPr>
          <p:cNvPr id="43" name="Text Placeholder 7">
            <a:extLst/>
          </p:cNvPr>
          <p:cNvSpPr>
            <a:spLocks noGrp="1"/>
          </p:cNvSpPr>
          <p:nvPr>
            <p:ph type="body" sz="quarter" idx="44"/>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44" name="Text Placeholder 7">
            <a:extLst/>
          </p:cNvPr>
          <p:cNvSpPr>
            <a:spLocks noGrp="1"/>
          </p:cNvSpPr>
          <p:nvPr>
            <p:ph type="body" sz="quarter" idx="45"/>
          </p:nvPr>
        </p:nvSpPr>
        <p:spPr>
          <a:xfrm>
            <a:off x="2162547"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18"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4136125825"/>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pic>
        <p:nvPicPr>
          <p:cNvPr id="10" name="Graphic 19"/>
          <p:cNvPicPr>
            <a:picLocks noChangeAspect="1"/>
          </p:cNvPicPr>
          <p:nvPr userDrawn="1"/>
        </p:nvPicPr>
        <p:blipFill>
          <a:blip r:embed="rId2" cstate="print"/>
          <a:srcRect/>
          <a:stretch>
            <a:fillRect/>
          </a:stretch>
        </p:blipFill>
        <p:spPr bwMode="auto">
          <a:xfrm>
            <a:off x="5370514" y="-6350"/>
            <a:ext cx="3773487" cy="1708151"/>
          </a:xfrm>
          <a:prstGeom prst="rect">
            <a:avLst/>
          </a:prstGeom>
          <a:noFill/>
          <a:ln w="9525">
            <a:noFill/>
            <a:miter lim="800000"/>
            <a:headEnd/>
            <a:tailEnd/>
          </a:ln>
        </p:spPr>
      </p:pic>
      <p:sp>
        <p:nvSpPr>
          <p:cNvPr id="11" name="Rectangle 10">
            <a:extLst/>
          </p:cNvPr>
          <p:cNvSpPr/>
          <p:nvPr userDrawn="1"/>
        </p:nvSpPr>
        <p:spPr>
          <a:xfrm>
            <a:off x="306389" y="2423584"/>
            <a:ext cx="2643187" cy="40470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2" name="Rectangle 11">
            <a:extLst/>
          </p:cNvPr>
          <p:cNvSpPr/>
          <p:nvPr userDrawn="1"/>
        </p:nvSpPr>
        <p:spPr>
          <a:xfrm>
            <a:off x="3251200" y="2423584"/>
            <a:ext cx="2643188" cy="40470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3" name="Rectangle 12">
            <a:extLst/>
          </p:cNvPr>
          <p:cNvSpPr/>
          <p:nvPr userDrawn="1"/>
        </p:nvSpPr>
        <p:spPr>
          <a:xfrm>
            <a:off x="6194425" y="2406651"/>
            <a:ext cx="2643188" cy="40470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pic>
        <p:nvPicPr>
          <p:cNvPr id="14" name="Graphic 14"/>
          <p:cNvPicPr>
            <a:picLocks noChangeAspect="1"/>
          </p:cNvPicPr>
          <p:nvPr userDrawn="1"/>
        </p:nvPicPr>
        <p:blipFill>
          <a:blip r:embed="rId3" cstate="print"/>
          <a:srcRect l="81836" t="-4713" b="16530"/>
          <a:stretch>
            <a:fillRect/>
          </a:stretch>
        </p:blipFill>
        <p:spPr bwMode="auto">
          <a:xfrm>
            <a:off x="8618538" y="165100"/>
            <a:ext cx="317500" cy="459317"/>
          </a:xfrm>
          <a:prstGeom prst="rect">
            <a:avLst/>
          </a:prstGeom>
          <a:noFill/>
          <a:ln w="9525">
            <a:noFill/>
            <a:miter lim="800000"/>
            <a:headEnd/>
            <a:tailEnd/>
          </a:ln>
        </p:spPr>
      </p:pic>
      <p:sp>
        <p:nvSpPr>
          <p:cNvPr id="15"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B320A57C-040D-479C-A3DA-38E7B5A58222}"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6"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8"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31" name="Text Placeholder 4">
            <a:extLst/>
          </p:cNvPr>
          <p:cNvSpPr>
            <a:spLocks noGrp="1"/>
          </p:cNvSpPr>
          <p:nvPr>
            <p:ph type="body" sz="quarter" idx="13"/>
          </p:nvPr>
        </p:nvSpPr>
        <p:spPr>
          <a:xfrm>
            <a:off x="543763" y="3332374"/>
            <a:ext cx="2167646" cy="645047"/>
          </a:xfrm>
          <a:prstGeom prst="rect">
            <a:avLst/>
          </a:prstGeom>
          <a:noFill/>
        </p:spPr>
        <p:txBody>
          <a:bodyPr anchor="ctr">
            <a:noAutofit/>
          </a:bodyPr>
          <a:lstStyle>
            <a:lvl1pPr algn="l">
              <a:lnSpc>
                <a:spcPts val="1350"/>
              </a:lnSpc>
              <a:defRPr sz="1200" b="1">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32" name="Text Placeholder 7">
            <a:extLst/>
          </p:cNvPr>
          <p:cNvSpPr>
            <a:spLocks noGrp="1"/>
          </p:cNvSpPr>
          <p:nvPr>
            <p:ph type="body" sz="quarter" idx="32"/>
          </p:nvPr>
        </p:nvSpPr>
        <p:spPr>
          <a:xfrm>
            <a:off x="543762" y="4079992"/>
            <a:ext cx="2155664" cy="1711208"/>
          </a:xfrm>
          <a:prstGeom prst="rect">
            <a:avLst/>
          </a:prstGeom>
        </p:spPr>
        <p:txBody>
          <a:bodyPr>
            <a:noAutofit/>
          </a:bodyPr>
          <a:lstStyle>
            <a:lvl1pPr>
              <a:lnSpc>
                <a:spcPct val="100000"/>
              </a:lnSpc>
              <a:defRPr sz="1100"/>
            </a:lvl1pPr>
            <a:lvl2pPr>
              <a:lnSpc>
                <a:spcPts val="1050"/>
              </a:lnSpc>
              <a:defRPr sz="900"/>
            </a:lvl2pPr>
            <a:lvl3pPr>
              <a:lnSpc>
                <a:spcPts val="975"/>
              </a:lnSpc>
              <a:defRPr sz="800"/>
            </a:lvl3pPr>
            <a:lvl4pPr>
              <a:lnSpc>
                <a:spcPts val="900"/>
              </a:lnSpc>
              <a:defRPr sz="80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Placeholder 4">
            <a:extLst/>
          </p:cNvPr>
          <p:cNvSpPr>
            <a:spLocks noGrp="1"/>
          </p:cNvSpPr>
          <p:nvPr>
            <p:ph type="body" sz="quarter" idx="33"/>
          </p:nvPr>
        </p:nvSpPr>
        <p:spPr>
          <a:xfrm>
            <a:off x="3488179" y="3332374"/>
            <a:ext cx="2167646" cy="645047"/>
          </a:xfrm>
          <a:prstGeom prst="rect">
            <a:avLst/>
          </a:prstGeom>
          <a:noFill/>
        </p:spPr>
        <p:txBody>
          <a:bodyPr anchor="ctr">
            <a:noAutofit/>
          </a:bodyPr>
          <a:lstStyle>
            <a:lvl1pPr algn="l">
              <a:lnSpc>
                <a:spcPts val="1350"/>
              </a:lnSpc>
              <a:defRPr sz="1200" b="1">
                <a:solidFill>
                  <a:srgbClr val="FF304C"/>
                </a:solidFill>
              </a:defRPr>
            </a:lvl1pPr>
            <a:lvl2pPr>
              <a:defRPr sz="1100"/>
            </a:lvl2pPr>
            <a:lvl3pPr>
              <a:defRPr sz="900"/>
            </a:lvl3pPr>
            <a:lvl4pPr>
              <a:defRPr sz="800"/>
            </a:lvl4pPr>
            <a:lvl5pPr>
              <a:defRPr sz="800"/>
            </a:lvl5pPr>
          </a:lstStyle>
          <a:p>
            <a:pPr lvl="0"/>
            <a:r>
              <a:rPr lang="en-US"/>
              <a:t>Click to edit Master text styles</a:t>
            </a:r>
          </a:p>
        </p:txBody>
      </p:sp>
      <p:sp>
        <p:nvSpPr>
          <p:cNvPr id="35" name="Text Placeholder 4">
            <a:extLst/>
          </p:cNvPr>
          <p:cNvSpPr>
            <a:spLocks noGrp="1"/>
          </p:cNvSpPr>
          <p:nvPr>
            <p:ph type="body" sz="quarter" idx="35"/>
          </p:nvPr>
        </p:nvSpPr>
        <p:spPr>
          <a:xfrm>
            <a:off x="6432595" y="3332374"/>
            <a:ext cx="2167646" cy="645047"/>
          </a:xfrm>
          <a:prstGeom prst="rect">
            <a:avLst/>
          </a:prstGeom>
          <a:noFill/>
        </p:spPr>
        <p:txBody>
          <a:bodyPr anchor="ctr">
            <a:noAutofit/>
          </a:bodyPr>
          <a:lstStyle>
            <a:lvl1pPr algn="l">
              <a:lnSpc>
                <a:spcPts val="1350"/>
              </a:lnSpc>
              <a:defRPr sz="1200" b="1">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37" name="Text Placeholder 7">
            <a:extLst/>
          </p:cNvPr>
          <p:cNvSpPr>
            <a:spLocks noGrp="1"/>
          </p:cNvSpPr>
          <p:nvPr>
            <p:ph type="body" sz="quarter" idx="37"/>
          </p:nvPr>
        </p:nvSpPr>
        <p:spPr>
          <a:xfrm>
            <a:off x="6373600" y="295730"/>
            <a:ext cx="2195930" cy="876300"/>
          </a:xfrm>
          <a:prstGeom prst="rect">
            <a:avLst/>
          </a:prstGeom>
        </p:spPr>
        <p:txBody>
          <a:bodyPr>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edit Master text styles</a:t>
            </a:r>
          </a:p>
        </p:txBody>
      </p:sp>
      <p:sp>
        <p:nvSpPr>
          <p:cNvPr id="26" name="Title Placeholder 1">
            <a:extLst/>
          </p:cNvPr>
          <p:cNvSpPr>
            <a:spLocks noGrp="1"/>
          </p:cNvSpPr>
          <p:nvPr>
            <p:ph type="title"/>
          </p:nvPr>
        </p:nvSpPr>
        <p:spPr>
          <a:xfrm>
            <a:off x="305991" y="404813"/>
            <a:ext cx="4857924"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39" name="Text Placeholder 7">
            <a:extLst/>
          </p:cNvPr>
          <p:cNvSpPr>
            <a:spLocks noGrp="1"/>
          </p:cNvSpPr>
          <p:nvPr>
            <p:ph type="body" sz="quarter" idx="38"/>
          </p:nvPr>
        </p:nvSpPr>
        <p:spPr>
          <a:xfrm>
            <a:off x="3500161" y="4079992"/>
            <a:ext cx="2155664" cy="1711208"/>
          </a:xfrm>
          <a:prstGeom prst="rect">
            <a:avLst/>
          </a:prstGeom>
        </p:spPr>
        <p:txBody>
          <a:bodyPr>
            <a:noAutofit/>
          </a:bodyPr>
          <a:lstStyle>
            <a:lvl1pPr>
              <a:lnSpc>
                <a:spcPct val="100000"/>
              </a:lnSpc>
              <a:defRPr sz="1100"/>
            </a:lvl1pPr>
            <a:lvl2pPr>
              <a:lnSpc>
                <a:spcPts val="1050"/>
              </a:lnSpc>
              <a:buClr>
                <a:schemeClr val="accent4"/>
              </a:buClr>
              <a:defRPr sz="900"/>
            </a:lvl2pPr>
            <a:lvl3pPr>
              <a:lnSpc>
                <a:spcPts val="975"/>
              </a:lnSpc>
              <a:buClr>
                <a:schemeClr val="accent4"/>
              </a:buClr>
              <a:defRPr sz="800"/>
            </a:lvl3pPr>
            <a:lvl4pPr>
              <a:lnSpc>
                <a:spcPts val="900"/>
              </a:lnSpc>
              <a:buClr>
                <a:schemeClr val="accent4"/>
              </a:buClr>
              <a:defRPr sz="80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0" name="Text Placeholder 7">
            <a:extLst/>
          </p:cNvPr>
          <p:cNvSpPr>
            <a:spLocks noGrp="1"/>
          </p:cNvSpPr>
          <p:nvPr>
            <p:ph type="body" sz="quarter" idx="39"/>
          </p:nvPr>
        </p:nvSpPr>
        <p:spPr>
          <a:xfrm>
            <a:off x="6444577" y="4079992"/>
            <a:ext cx="2155664" cy="1711208"/>
          </a:xfrm>
          <a:prstGeom prst="rect">
            <a:avLst/>
          </a:prstGeom>
        </p:spPr>
        <p:txBody>
          <a:bodyPr>
            <a:noAutofit/>
          </a:bodyPr>
          <a:lstStyle>
            <a:lvl1pPr>
              <a:lnSpc>
                <a:spcPct val="100000"/>
              </a:lnSpc>
              <a:defRPr sz="1100"/>
            </a:lvl1pPr>
            <a:lvl2pPr>
              <a:lnSpc>
                <a:spcPts val="1050"/>
              </a:lnSpc>
              <a:buClr>
                <a:schemeClr val="accent3"/>
              </a:buClr>
              <a:defRPr sz="900"/>
            </a:lvl2pPr>
            <a:lvl3pPr>
              <a:lnSpc>
                <a:spcPts val="975"/>
              </a:lnSpc>
              <a:buClr>
                <a:schemeClr val="accent3"/>
              </a:buClr>
              <a:defRPr sz="800"/>
            </a:lvl3pPr>
            <a:lvl4pPr>
              <a:lnSpc>
                <a:spcPts val="900"/>
              </a:lnSpc>
              <a:buClr>
                <a:schemeClr val="accent3"/>
              </a:buClr>
              <a:defRPr sz="80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719831800"/>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bullets with highlights">
    <p:spTree>
      <p:nvGrpSpPr>
        <p:cNvPr id="1" name=""/>
        <p:cNvGrpSpPr/>
        <p:nvPr/>
      </p:nvGrpSpPr>
      <p:grpSpPr>
        <a:xfrm>
          <a:off x="0" y="0"/>
          <a:ext cx="0" cy="0"/>
          <a:chOff x="0" y="0"/>
          <a:chExt cx="0" cy="0"/>
        </a:xfrm>
      </p:grpSpPr>
      <p:sp>
        <p:nvSpPr>
          <p:cNvPr id="13" name="Oval 20">
            <a:extLst/>
          </p:cNvPr>
          <p:cNvSpPr/>
          <p:nvPr userDrawn="1"/>
        </p:nvSpPr>
        <p:spPr>
          <a:xfrm>
            <a:off x="4171950" y="4734985"/>
            <a:ext cx="903288" cy="113664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4" name="Oval 20">
            <a:extLst/>
          </p:cNvPr>
          <p:cNvSpPr/>
          <p:nvPr userDrawn="1"/>
        </p:nvSpPr>
        <p:spPr>
          <a:xfrm>
            <a:off x="4171950" y="2944285"/>
            <a:ext cx="903288" cy="113664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8" name="Oval 20">
            <a:extLst/>
          </p:cNvPr>
          <p:cNvSpPr/>
          <p:nvPr userDrawn="1"/>
        </p:nvSpPr>
        <p:spPr>
          <a:xfrm>
            <a:off x="4137025" y="1185334"/>
            <a:ext cx="903288" cy="113876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9" name="Rectangle 18">
            <a:extLst/>
          </p:cNvPr>
          <p:cNvSpPr/>
          <p:nvPr userDrawn="1"/>
        </p:nvSpPr>
        <p:spPr>
          <a:xfrm>
            <a:off x="0" y="0"/>
            <a:ext cx="3562350"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pic>
        <p:nvPicPr>
          <p:cNvPr id="20" name="Graphic 41"/>
          <p:cNvPicPr>
            <a:picLocks noChangeAspect="1"/>
          </p:cNvPicPr>
          <p:nvPr userDrawn="1"/>
        </p:nvPicPr>
        <p:blipFill>
          <a:blip r:embed="rId2" cstate="print"/>
          <a:srcRect t="7669"/>
          <a:stretch>
            <a:fillRect/>
          </a:stretch>
        </p:blipFill>
        <p:spPr bwMode="auto">
          <a:xfrm rot="7221508" flipH="1" flipV="1">
            <a:off x="-969434" y="-448733"/>
            <a:ext cx="4694767" cy="3314700"/>
          </a:xfrm>
          <a:prstGeom prst="rect">
            <a:avLst/>
          </a:prstGeom>
          <a:noFill/>
          <a:ln w="9525">
            <a:noFill/>
            <a:miter lim="800000"/>
            <a:headEnd/>
            <a:tailEnd/>
          </a:ln>
        </p:spPr>
      </p:pic>
      <p:sp>
        <p:nvSpPr>
          <p:cNvPr id="21"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7CA06A81-594E-4741-9C61-4EDC319EEB56}"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sp>
        <p:nvSpPr>
          <p:cNvPr id="22" name="Rectangle 27">
            <a:hlinkClick r:id="rId3"/>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23" name="Retângulo 43">
            <a:extLst/>
          </p:cNvPr>
          <p:cNvSpPr/>
          <p:nvPr userDrawn="1"/>
        </p:nvSpPr>
        <p:spPr>
          <a:xfrm>
            <a:off x="7170739"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24" name="Text Placeholder 4">
            <a:extLst/>
          </p:cNvPr>
          <p:cNvSpPr>
            <a:spLocks noGrp="1"/>
          </p:cNvSpPr>
          <p:nvPr>
            <p:ph type="body" sz="quarter" idx="35"/>
          </p:nvPr>
        </p:nvSpPr>
        <p:spPr>
          <a:xfrm>
            <a:off x="4285411" y="1525462"/>
            <a:ext cx="647447" cy="482705"/>
          </a:xfrm>
          <a:prstGeom prst="rect">
            <a:avLst/>
          </a:prstGeom>
          <a:noFill/>
        </p:spPr>
        <p:txBody>
          <a:bodyPr anchor="ctr">
            <a:noAutofit/>
          </a:bodyPr>
          <a:lstStyle>
            <a:lvl1pPr algn="ctr">
              <a:lnSpc>
                <a:spcPts val="2250"/>
              </a:lnSpc>
              <a:defRPr sz="2000" b="0">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25" name="Text Placeholder 4">
            <a:extLst/>
          </p:cNvPr>
          <p:cNvSpPr>
            <a:spLocks noGrp="1"/>
          </p:cNvSpPr>
          <p:nvPr>
            <p:ph type="body" sz="quarter" idx="36"/>
          </p:nvPr>
        </p:nvSpPr>
        <p:spPr>
          <a:xfrm>
            <a:off x="4285411" y="3284125"/>
            <a:ext cx="647447" cy="482705"/>
          </a:xfrm>
          <a:prstGeom prst="rect">
            <a:avLst/>
          </a:prstGeom>
          <a:noFill/>
        </p:spPr>
        <p:txBody>
          <a:bodyPr anchor="ctr">
            <a:noAutofit/>
          </a:bodyPr>
          <a:lstStyle>
            <a:lvl1pPr algn="ctr">
              <a:lnSpc>
                <a:spcPts val="2250"/>
              </a:lnSpc>
              <a:defRPr sz="2000" b="0">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26" name="Text Placeholder 4">
            <a:extLst/>
          </p:cNvPr>
          <p:cNvSpPr>
            <a:spLocks noGrp="1"/>
          </p:cNvSpPr>
          <p:nvPr>
            <p:ph type="body" sz="quarter" idx="37"/>
          </p:nvPr>
        </p:nvSpPr>
        <p:spPr>
          <a:xfrm>
            <a:off x="4285411" y="5061948"/>
            <a:ext cx="647447" cy="482705"/>
          </a:xfrm>
          <a:prstGeom prst="rect">
            <a:avLst/>
          </a:prstGeom>
          <a:noFill/>
        </p:spPr>
        <p:txBody>
          <a:bodyPr anchor="ctr">
            <a:noAutofit/>
          </a:bodyPr>
          <a:lstStyle>
            <a:lvl1pPr algn="ctr">
              <a:lnSpc>
                <a:spcPts val="2250"/>
              </a:lnSpc>
              <a:defRPr sz="2000" b="0">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27" name="Text Placeholder 7">
            <a:extLst/>
          </p:cNvPr>
          <p:cNvSpPr>
            <a:spLocks noGrp="1"/>
          </p:cNvSpPr>
          <p:nvPr>
            <p:ph type="body" sz="quarter" idx="38"/>
          </p:nvPr>
        </p:nvSpPr>
        <p:spPr>
          <a:xfrm>
            <a:off x="320038" y="3367132"/>
            <a:ext cx="2753120" cy="2993216"/>
          </a:xfrm>
          <a:prstGeom prst="rect">
            <a:avLst/>
          </a:prstGeom>
        </p:spPr>
        <p:txBody>
          <a:bodyPr>
            <a:noAutofit/>
          </a:bodyPr>
          <a:lstStyle>
            <a:lvl1pPr>
              <a:lnSpc>
                <a:spcPts val="1650"/>
              </a:lnSpc>
              <a:defRPr sz="1400"/>
            </a:lvl1pPr>
            <a:lvl2pPr>
              <a:lnSpc>
                <a:spcPts val="1350"/>
              </a:lnSpc>
              <a:buClr>
                <a:schemeClr val="accent3"/>
              </a:buClr>
              <a:defRPr sz="1200"/>
            </a:lvl2pPr>
            <a:lvl3pPr>
              <a:lnSpc>
                <a:spcPts val="1200"/>
              </a:lnSpc>
              <a:buClr>
                <a:schemeClr val="accent3"/>
              </a:buClr>
              <a:defRPr sz="1100"/>
            </a:lvl3pPr>
            <a:lvl4pPr>
              <a:lnSpc>
                <a:spcPts val="1050"/>
              </a:lnSpc>
              <a:buClr>
                <a:schemeClr val="accent3"/>
              </a:buClr>
              <a:defRPr sz="90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itle Placeholder 1">
            <a:extLst/>
          </p:cNvPr>
          <p:cNvSpPr>
            <a:spLocks noGrp="1"/>
          </p:cNvSpPr>
          <p:nvPr>
            <p:ph type="title"/>
          </p:nvPr>
        </p:nvSpPr>
        <p:spPr>
          <a:xfrm>
            <a:off x="305994" y="404813"/>
            <a:ext cx="1997757" cy="1584027"/>
          </a:xfrm>
          <a:prstGeom prst="rect">
            <a:avLst/>
          </a:prstGeom>
        </p:spPr>
        <p:txBody>
          <a:bodyPr rtlCol="0">
            <a:normAutofit/>
          </a:bodyPr>
          <a:lstStyle>
            <a:lvl1pPr>
              <a:defRPr lang="pt-PT" dirty="0">
                <a:solidFill>
                  <a:schemeClr val="bg1"/>
                </a:solidFill>
              </a:defRPr>
            </a:lvl1pPr>
          </a:lstStyle>
          <a:p>
            <a:pPr lvl="0"/>
            <a:r>
              <a:rPr lang="en-US"/>
              <a:t>Click to edit Master title style</a:t>
            </a:r>
            <a:endParaRPr lang="pt-PT" dirty="0"/>
          </a:p>
        </p:txBody>
      </p:sp>
      <p:sp>
        <p:nvSpPr>
          <p:cNvPr id="16" name="Text Placeholder 4">
            <a:extLst/>
          </p:cNvPr>
          <p:cNvSpPr>
            <a:spLocks noGrp="1"/>
          </p:cNvSpPr>
          <p:nvPr>
            <p:ph type="body" sz="quarter" idx="13"/>
          </p:nvPr>
        </p:nvSpPr>
        <p:spPr>
          <a:xfrm>
            <a:off x="5188417" y="825197"/>
            <a:ext cx="3649592" cy="412363"/>
          </a:xfrm>
          <a:prstGeom prst="rect">
            <a:avLst/>
          </a:prstGeom>
          <a:noFill/>
        </p:spPr>
        <p:txBody>
          <a:bodyPr anchor="ctr">
            <a:noAutofit/>
          </a:bodyPr>
          <a:lstStyle>
            <a:lvl1pPr algn="l">
              <a:defRPr sz="1400" b="0">
                <a:solidFill>
                  <a:schemeClr val="tx2"/>
                </a:solidFill>
              </a:defRPr>
            </a:lvl1pPr>
            <a:lvl2pPr>
              <a:defRPr sz="1100"/>
            </a:lvl2pPr>
            <a:lvl3pPr>
              <a:defRPr sz="900"/>
            </a:lvl3pPr>
            <a:lvl4pPr>
              <a:defRPr sz="800"/>
            </a:lvl4pPr>
            <a:lvl5pPr>
              <a:defRPr sz="800"/>
            </a:lvl5pPr>
          </a:lstStyle>
          <a:p>
            <a:pPr lvl="0"/>
            <a:r>
              <a:rPr lang="en-US"/>
              <a:t>Click to edit Master text styles</a:t>
            </a:r>
          </a:p>
        </p:txBody>
      </p:sp>
      <p:sp>
        <p:nvSpPr>
          <p:cNvPr id="17" name="Text Placeholder 7">
            <a:extLst/>
          </p:cNvPr>
          <p:cNvSpPr>
            <a:spLocks noGrp="1"/>
          </p:cNvSpPr>
          <p:nvPr>
            <p:ph type="body" sz="quarter" idx="32"/>
          </p:nvPr>
        </p:nvSpPr>
        <p:spPr>
          <a:xfrm>
            <a:off x="5188417" y="1268418"/>
            <a:ext cx="3649592" cy="996793"/>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3"/>
              </a:buClr>
              <a:defRPr sz="900">
                <a:solidFill>
                  <a:schemeClr val="tx1"/>
                </a:solidFill>
              </a:defRPr>
            </a:lvl2pPr>
            <a:lvl3pPr marL="260729" indent="-130960">
              <a:lnSpc>
                <a:spcPts val="1050"/>
              </a:lnSpc>
              <a:buClr>
                <a:schemeClr val="accent3"/>
              </a:buClr>
              <a:defRPr sz="900">
                <a:solidFill>
                  <a:schemeClr val="tx1"/>
                </a:solidFill>
              </a:defRPr>
            </a:lvl3pPr>
            <a:lvl4pPr marL="382163" indent="-121435">
              <a:lnSpc>
                <a:spcPts val="900"/>
              </a:lnSpc>
              <a:buClr>
                <a:schemeClr val="accent3"/>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Placeholder 4">
            <a:extLst/>
          </p:cNvPr>
          <p:cNvSpPr>
            <a:spLocks noGrp="1"/>
          </p:cNvSpPr>
          <p:nvPr>
            <p:ph type="body" sz="quarter" idx="39"/>
          </p:nvPr>
        </p:nvSpPr>
        <p:spPr>
          <a:xfrm>
            <a:off x="5188417" y="2583861"/>
            <a:ext cx="3649592" cy="412363"/>
          </a:xfrm>
          <a:prstGeom prst="rect">
            <a:avLst/>
          </a:prstGeom>
          <a:noFill/>
        </p:spPr>
        <p:txBody>
          <a:bodyPr anchor="ctr">
            <a:noAutofit/>
          </a:bodyPr>
          <a:lstStyle>
            <a:lvl1pPr algn="l">
              <a:defRPr sz="1400" b="0">
                <a:solidFill>
                  <a:schemeClr val="tx2"/>
                </a:solidFill>
              </a:defRPr>
            </a:lvl1pPr>
            <a:lvl2pPr>
              <a:defRPr sz="1100"/>
            </a:lvl2pPr>
            <a:lvl3pPr>
              <a:defRPr sz="900"/>
            </a:lvl3pPr>
            <a:lvl4pPr>
              <a:defRPr sz="800"/>
            </a:lvl4pPr>
            <a:lvl5pPr>
              <a:defRPr sz="800"/>
            </a:lvl5pPr>
          </a:lstStyle>
          <a:p>
            <a:pPr lvl="0"/>
            <a:r>
              <a:rPr lang="en-US"/>
              <a:t>Click to edit Master text styles</a:t>
            </a:r>
          </a:p>
        </p:txBody>
      </p:sp>
      <p:sp>
        <p:nvSpPr>
          <p:cNvPr id="34" name="Text Placeholder 7">
            <a:extLst/>
          </p:cNvPr>
          <p:cNvSpPr>
            <a:spLocks noGrp="1"/>
          </p:cNvSpPr>
          <p:nvPr>
            <p:ph type="body" sz="quarter" idx="40"/>
          </p:nvPr>
        </p:nvSpPr>
        <p:spPr>
          <a:xfrm>
            <a:off x="5188417" y="3027081"/>
            <a:ext cx="3649592" cy="996793"/>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3"/>
              </a:buClr>
              <a:defRPr sz="900">
                <a:solidFill>
                  <a:schemeClr val="tx1"/>
                </a:solidFill>
              </a:defRPr>
            </a:lvl2pPr>
            <a:lvl3pPr marL="260729" indent="-130960">
              <a:lnSpc>
                <a:spcPts val="1050"/>
              </a:lnSpc>
              <a:buClr>
                <a:schemeClr val="accent3"/>
              </a:buClr>
              <a:defRPr sz="900">
                <a:solidFill>
                  <a:schemeClr val="tx1"/>
                </a:solidFill>
              </a:defRPr>
            </a:lvl3pPr>
            <a:lvl4pPr marL="382163" indent="-121435">
              <a:lnSpc>
                <a:spcPts val="900"/>
              </a:lnSpc>
              <a:buClr>
                <a:schemeClr val="accent3"/>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5" name="Text Placeholder 4">
            <a:extLst/>
          </p:cNvPr>
          <p:cNvSpPr>
            <a:spLocks noGrp="1"/>
          </p:cNvSpPr>
          <p:nvPr>
            <p:ph type="body" sz="quarter" idx="41"/>
          </p:nvPr>
        </p:nvSpPr>
        <p:spPr>
          <a:xfrm>
            <a:off x="5188417" y="4361681"/>
            <a:ext cx="3649592" cy="412363"/>
          </a:xfrm>
          <a:prstGeom prst="rect">
            <a:avLst/>
          </a:prstGeom>
          <a:noFill/>
        </p:spPr>
        <p:txBody>
          <a:bodyPr anchor="ctr">
            <a:noAutofit/>
          </a:bodyPr>
          <a:lstStyle>
            <a:lvl1pPr algn="l">
              <a:defRPr sz="1400" b="0">
                <a:solidFill>
                  <a:schemeClr val="tx2"/>
                </a:solidFill>
              </a:defRPr>
            </a:lvl1pPr>
            <a:lvl2pPr>
              <a:defRPr sz="1100"/>
            </a:lvl2pPr>
            <a:lvl3pPr>
              <a:defRPr sz="900"/>
            </a:lvl3pPr>
            <a:lvl4pPr>
              <a:defRPr sz="800"/>
            </a:lvl4pPr>
            <a:lvl5pPr>
              <a:defRPr sz="800"/>
            </a:lvl5pPr>
          </a:lstStyle>
          <a:p>
            <a:pPr lvl="0"/>
            <a:r>
              <a:rPr lang="en-US"/>
              <a:t>Click to edit Master text styles</a:t>
            </a:r>
          </a:p>
        </p:txBody>
      </p:sp>
      <p:sp>
        <p:nvSpPr>
          <p:cNvPr id="36" name="Text Placeholder 7">
            <a:extLst/>
          </p:cNvPr>
          <p:cNvSpPr>
            <a:spLocks noGrp="1"/>
          </p:cNvSpPr>
          <p:nvPr>
            <p:ph type="body" sz="quarter" idx="42"/>
          </p:nvPr>
        </p:nvSpPr>
        <p:spPr>
          <a:xfrm>
            <a:off x="5188417" y="4804904"/>
            <a:ext cx="3649592" cy="996793"/>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3"/>
              </a:buClr>
              <a:defRPr sz="900">
                <a:solidFill>
                  <a:schemeClr val="tx1"/>
                </a:solidFill>
              </a:defRPr>
            </a:lvl2pPr>
            <a:lvl3pPr marL="260729" indent="-130960">
              <a:lnSpc>
                <a:spcPts val="1050"/>
              </a:lnSpc>
              <a:buClr>
                <a:schemeClr val="accent3"/>
              </a:buClr>
              <a:defRPr sz="900">
                <a:solidFill>
                  <a:schemeClr val="tx1"/>
                </a:solidFill>
              </a:defRPr>
            </a:lvl3pPr>
            <a:lvl4pPr marL="382163" indent="-121435">
              <a:lnSpc>
                <a:spcPts val="900"/>
              </a:lnSpc>
              <a:buClr>
                <a:schemeClr val="accent3"/>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826061825"/>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2"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63BDCBA3-3194-4826-891C-F125D092941C}"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3"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5"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8" name="Picture Placeholder 17">
            <a:extLst/>
          </p:cNvPr>
          <p:cNvSpPr>
            <a:spLocks noGrp="1"/>
          </p:cNvSpPr>
          <p:nvPr>
            <p:ph type="pic" sz="quarter" idx="10"/>
          </p:nvPr>
        </p:nvSpPr>
        <p:spPr>
          <a:xfrm>
            <a:off x="468088" y="1903415"/>
            <a:ext cx="1089422" cy="1671637"/>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19" name="Picture Placeholder 17">
            <a:extLst/>
          </p:cNvPr>
          <p:cNvSpPr>
            <a:spLocks noGrp="1"/>
          </p:cNvSpPr>
          <p:nvPr>
            <p:ph type="pic" sz="quarter" idx="11"/>
          </p:nvPr>
        </p:nvSpPr>
        <p:spPr>
          <a:xfrm>
            <a:off x="4841398" y="1903415"/>
            <a:ext cx="1089422" cy="1671637"/>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20" name="Picture Placeholder 17">
            <a:extLst/>
          </p:cNvPr>
          <p:cNvSpPr>
            <a:spLocks noGrp="1"/>
          </p:cNvSpPr>
          <p:nvPr>
            <p:ph type="pic" sz="quarter" idx="12"/>
          </p:nvPr>
        </p:nvSpPr>
        <p:spPr>
          <a:xfrm>
            <a:off x="468088" y="4379456"/>
            <a:ext cx="1089422" cy="1671637"/>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21" name="Picture Placeholder 17">
            <a:extLst/>
          </p:cNvPr>
          <p:cNvSpPr>
            <a:spLocks noGrp="1"/>
          </p:cNvSpPr>
          <p:nvPr>
            <p:ph type="pic" sz="quarter" idx="13"/>
          </p:nvPr>
        </p:nvSpPr>
        <p:spPr>
          <a:xfrm>
            <a:off x="4841398" y="4379456"/>
            <a:ext cx="1089422" cy="1671637"/>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11"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7" name="Text Placeholder 7">
            <a:extLst/>
          </p:cNvPr>
          <p:cNvSpPr>
            <a:spLocks noGrp="1"/>
          </p:cNvSpPr>
          <p:nvPr>
            <p:ph type="body" sz="quarter" idx="32"/>
          </p:nvPr>
        </p:nvSpPr>
        <p:spPr>
          <a:xfrm>
            <a:off x="1655677" y="1903415"/>
            <a:ext cx="2807978" cy="1671637"/>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1"/>
              </a:buClr>
              <a:defRPr sz="900">
                <a:solidFill>
                  <a:schemeClr val="tx1"/>
                </a:solidFill>
              </a:defRPr>
            </a:lvl2pPr>
            <a:lvl3pPr marL="260729" indent="-130960">
              <a:lnSpc>
                <a:spcPts val="1050"/>
              </a:lnSpc>
              <a:buClr>
                <a:schemeClr val="accent1"/>
              </a:buClr>
              <a:defRPr sz="900">
                <a:solidFill>
                  <a:schemeClr val="tx1"/>
                </a:solidFill>
              </a:defRPr>
            </a:lvl3pPr>
            <a:lvl4pPr marL="382163" indent="-121435">
              <a:lnSpc>
                <a:spcPts val="900"/>
              </a:lnSpc>
              <a:buClr>
                <a:schemeClr val="accent1"/>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Text Placeholder 7">
            <a:extLst/>
          </p:cNvPr>
          <p:cNvSpPr>
            <a:spLocks noGrp="1"/>
          </p:cNvSpPr>
          <p:nvPr>
            <p:ph type="body" sz="quarter" idx="33"/>
          </p:nvPr>
        </p:nvSpPr>
        <p:spPr>
          <a:xfrm>
            <a:off x="6030034" y="1903415"/>
            <a:ext cx="2807978" cy="1671637"/>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1"/>
              </a:buClr>
              <a:defRPr sz="900">
                <a:solidFill>
                  <a:schemeClr val="tx1"/>
                </a:solidFill>
              </a:defRPr>
            </a:lvl2pPr>
            <a:lvl3pPr marL="260729" indent="-130960">
              <a:lnSpc>
                <a:spcPts val="1050"/>
              </a:lnSpc>
              <a:buClr>
                <a:schemeClr val="accent1"/>
              </a:buClr>
              <a:defRPr sz="900">
                <a:solidFill>
                  <a:schemeClr val="tx1"/>
                </a:solidFill>
              </a:defRPr>
            </a:lvl3pPr>
            <a:lvl4pPr marL="382163" indent="-121435">
              <a:lnSpc>
                <a:spcPts val="900"/>
              </a:lnSpc>
              <a:buClr>
                <a:schemeClr val="accent1"/>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7" name="Text Placeholder 7">
            <a:extLst/>
          </p:cNvPr>
          <p:cNvSpPr>
            <a:spLocks noGrp="1"/>
          </p:cNvSpPr>
          <p:nvPr>
            <p:ph type="body" sz="quarter" idx="34"/>
          </p:nvPr>
        </p:nvSpPr>
        <p:spPr>
          <a:xfrm>
            <a:off x="1655677" y="4379456"/>
            <a:ext cx="2807978" cy="1671637"/>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1"/>
              </a:buClr>
              <a:defRPr sz="900">
                <a:solidFill>
                  <a:schemeClr val="tx1"/>
                </a:solidFill>
              </a:defRPr>
            </a:lvl2pPr>
            <a:lvl3pPr marL="260729" indent="-130960">
              <a:lnSpc>
                <a:spcPts val="1050"/>
              </a:lnSpc>
              <a:buClr>
                <a:schemeClr val="accent1"/>
              </a:buClr>
              <a:defRPr sz="900">
                <a:solidFill>
                  <a:schemeClr val="tx1"/>
                </a:solidFill>
              </a:defRPr>
            </a:lvl3pPr>
            <a:lvl4pPr marL="382163" indent="-121435">
              <a:lnSpc>
                <a:spcPts val="900"/>
              </a:lnSpc>
              <a:buClr>
                <a:schemeClr val="accent1"/>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8" name="Text Placeholder 7">
            <a:extLst/>
          </p:cNvPr>
          <p:cNvSpPr>
            <a:spLocks noGrp="1"/>
          </p:cNvSpPr>
          <p:nvPr>
            <p:ph type="body" sz="quarter" idx="35"/>
          </p:nvPr>
        </p:nvSpPr>
        <p:spPr>
          <a:xfrm>
            <a:off x="6030034" y="4379456"/>
            <a:ext cx="2807978" cy="1671637"/>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1"/>
              </a:buClr>
              <a:defRPr sz="900">
                <a:solidFill>
                  <a:schemeClr val="tx1"/>
                </a:solidFill>
              </a:defRPr>
            </a:lvl2pPr>
            <a:lvl3pPr marL="260729" indent="-130960">
              <a:lnSpc>
                <a:spcPts val="1050"/>
              </a:lnSpc>
              <a:buClr>
                <a:schemeClr val="accent1"/>
              </a:buClr>
              <a:defRPr sz="900">
                <a:solidFill>
                  <a:schemeClr val="tx1"/>
                </a:solidFill>
              </a:defRPr>
            </a:lvl3pPr>
            <a:lvl4pPr marL="382163" indent="-121435">
              <a:lnSpc>
                <a:spcPts val="900"/>
              </a:lnSpc>
              <a:buClr>
                <a:schemeClr val="accent1"/>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6631539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0" name="Freeform: Shape 21">
            <a:extLst/>
          </p:cNvPr>
          <p:cNvSpPr>
            <a:spLocks/>
          </p:cNvSpPr>
          <p:nvPr userDrawn="1"/>
        </p:nvSpPr>
        <p:spPr bwMode="auto">
          <a:xfrm>
            <a:off x="1" y="0"/>
            <a:ext cx="4735513"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extLst>
        </p:spPr>
        <p:txBody>
          <a:bodyPr lIns="68576" tIns="34289" rIns="68576" bIns="34289"/>
          <a:lstStyle/>
          <a:p>
            <a:pPr defTabSz="779252" fontAlgn="auto">
              <a:spcBef>
                <a:spcPts val="0"/>
              </a:spcBef>
              <a:spcAft>
                <a:spcPts val="0"/>
              </a:spcAft>
              <a:defRPr/>
            </a:pPr>
            <a:endParaRPr lang="pt-PT" sz="1800">
              <a:latin typeface="+mn-lt"/>
              <a:cs typeface="+mn-cs"/>
            </a:endParaRPr>
          </a:p>
        </p:txBody>
      </p:sp>
      <p:sp>
        <p:nvSpPr>
          <p:cNvPr id="11" name="Freeform 26">
            <a:extLst/>
          </p:cNvPr>
          <p:cNvSpPr>
            <a:spLocks/>
          </p:cNvSpPr>
          <p:nvPr userDrawn="1"/>
        </p:nvSpPr>
        <p:spPr bwMode="auto">
          <a:xfrm>
            <a:off x="4265613" y="4703233"/>
            <a:ext cx="311150" cy="338667"/>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extLst>
        </p:spPr>
        <p:txBody>
          <a:bodyPr lIns="68576" tIns="34289" rIns="68576" bIns="34289"/>
          <a:lstStyle/>
          <a:p>
            <a:pPr defTabSz="779252" fontAlgn="auto">
              <a:spcBef>
                <a:spcPts val="0"/>
              </a:spcBef>
              <a:spcAft>
                <a:spcPts val="0"/>
              </a:spcAft>
              <a:defRPr/>
            </a:pPr>
            <a:endParaRPr lang="pt-PT" sz="1800" b="1">
              <a:latin typeface="+mn-lt"/>
              <a:cs typeface="+mn-cs"/>
            </a:endParaRPr>
          </a:p>
        </p:txBody>
      </p:sp>
      <p:sp>
        <p:nvSpPr>
          <p:cNvPr id="12" name="Freeform 27">
            <a:extLst/>
          </p:cNvPr>
          <p:cNvSpPr>
            <a:spLocks/>
          </p:cNvSpPr>
          <p:nvPr userDrawn="1"/>
        </p:nvSpPr>
        <p:spPr bwMode="auto">
          <a:xfrm>
            <a:off x="4103689" y="4457701"/>
            <a:ext cx="473075" cy="537633"/>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extLst>
        </p:spPr>
        <p:txBody>
          <a:bodyPr lIns="68576" tIns="34289" rIns="68576" bIns="34289"/>
          <a:lstStyle/>
          <a:p>
            <a:pPr defTabSz="779252" fontAlgn="auto">
              <a:spcBef>
                <a:spcPts val="0"/>
              </a:spcBef>
              <a:spcAft>
                <a:spcPts val="0"/>
              </a:spcAft>
              <a:defRPr/>
            </a:pPr>
            <a:endParaRPr lang="pt-PT" sz="1800" b="1">
              <a:latin typeface="+mn-lt"/>
              <a:cs typeface="+mn-cs"/>
            </a:endParaRPr>
          </a:p>
        </p:txBody>
      </p:sp>
      <p:sp>
        <p:nvSpPr>
          <p:cNvPr id="13"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7BE33E5A-B57E-425C-B59A-D50CFE18743F}"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4"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chemeClr val="bg1"/>
                </a:solidFill>
                <a:latin typeface="+mj-lt"/>
              </a:rPr>
              <a:t>Presentation Title | Author | Date</a:t>
            </a:r>
          </a:p>
        </p:txBody>
      </p:sp>
      <p:sp>
        <p:nvSpPr>
          <p:cNvPr id="23"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15" name="Text Placeholder 4">
            <a:extLst/>
          </p:cNvPr>
          <p:cNvSpPr>
            <a:spLocks noGrp="1"/>
          </p:cNvSpPr>
          <p:nvPr>
            <p:ph type="body" sz="quarter" idx="29"/>
          </p:nvPr>
        </p:nvSpPr>
        <p:spPr>
          <a:xfrm>
            <a:off x="4978587" y="662160"/>
            <a:ext cx="3662752" cy="412363"/>
          </a:xfrm>
          <a:prstGeom prst="rect">
            <a:avLst/>
          </a:prstGeom>
          <a:noFill/>
        </p:spPr>
        <p:txBody>
          <a:bodyPr anchor="ctr">
            <a:noAutofit/>
          </a:bodyPr>
          <a:lstStyle>
            <a:lvl1pPr algn="l">
              <a:lnSpc>
                <a:spcPts val="2250"/>
              </a:lnSpc>
              <a:defRPr sz="2000" b="0">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16" name="Text Placeholder 4">
            <a:extLst/>
          </p:cNvPr>
          <p:cNvSpPr>
            <a:spLocks noGrp="1"/>
          </p:cNvSpPr>
          <p:nvPr>
            <p:ph type="body" sz="quarter" idx="30"/>
          </p:nvPr>
        </p:nvSpPr>
        <p:spPr>
          <a:xfrm>
            <a:off x="4978587" y="4374297"/>
            <a:ext cx="3662752" cy="412363"/>
          </a:xfrm>
          <a:prstGeom prst="rect">
            <a:avLst/>
          </a:prstGeom>
          <a:noFill/>
        </p:spPr>
        <p:txBody>
          <a:bodyPr anchor="ctr">
            <a:noAutofit/>
          </a:bodyPr>
          <a:lstStyle>
            <a:lvl1pPr algn="l">
              <a:lnSpc>
                <a:spcPts val="2250"/>
              </a:lnSpc>
              <a:defRPr sz="2000" b="0">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17" name="Text Placeholder 7">
            <a:extLst/>
          </p:cNvPr>
          <p:cNvSpPr>
            <a:spLocks noGrp="1"/>
          </p:cNvSpPr>
          <p:nvPr>
            <p:ph type="body" sz="quarter" idx="31"/>
          </p:nvPr>
        </p:nvSpPr>
        <p:spPr>
          <a:xfrm>
            <a:off x="4978589" y="4810700"/>
            <a:ext cx="3662753" cy="1717101"/>
          </a:xfrm>
          <a:prstGeom prst="rect">
            <a:avLst/>
          </a:prstGeom>
        </p:spPr>
        <p:txBody>
          <a:bodyPr>
            <a:noAutofit/>
          </a:bodyPr>
          <a:lstStyle>
            <a:lvl1pPr>
              <a:lnSpc>
                <a:spcPts val="1200"/>
              </a:lnSpc>
              <a:defRPr sz="1100"/>
            </a:lvl1pPr>
            <a:lvl2pPr marL="129770" indent="-126197">
              <a:lnSpc>
                <a:spcPts val="1050"/>
              </a:lnSpc>
              <a:defRPr sz="900"/>
            </a:lvl2pPr>
            <a:lvl3pPr marL="260729" indent="-130960">
              <a:lnSpc>
                <a:spcPts val="900"/>
              </a:lnSpc>
              <a:defRPr sz="800"/>
            </a:lvl3pPr>
            <a:lvl4pPr marL="303587" indent="-86910">
              <a:lnSpc>
                <a:spcPts val="825"/>
              </a:lnSpc>
              <a:defRPr sz="80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7">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19" name="Text Placeholder 7">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0" name="Text Placeholder 7">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1" name="Text Placeholder 7">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5" name="Text Placeholder 7">
            <a:extLst/>
          </p:cNvPr>
          <p:cNvSpPr>
            <a:spLocks noGrp="1"/>
          </p:cNvSpPr>
          <p:nvPr>
            <p:ph type="body" sz="quarter" idx="36"/>
          </p:nvPr>
        </p:nvSpPr>
        <p:spPr>
          <a:xfrm>
            <a:off x="309522" y="4869078"/>
            <a:ext cx="2508065" cy="1088820"/>
          </a:xfrm>
          <a:prstGeom prst="rect">
            <a:avLst/>
          </a:prstGeom>
        </p:spPr>
        <p:txBody>
          <a:bodyPr anchor="b">
            <a:noAutofit/>
          </a:bodyPr>
          <a:lstStyle>
            <a:lvl1pPr>
              <a:lnSpc>
                <a:spcPts val="1200"/>
              </a:lnSpc>
              <a:spcAft>
                <a:spcPts val="0"/>
              </a:spcAft>
              <a:defRPr sz="11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Tree>
    <p:extLst>
      <p:ext uri="{BB962C8B-B14F-4D97-AF65-F5344CB8AC3E}">
        <p14:creationId xmlns:p14="http://schemas.microsoft.com/office/powerpoint/2010/main" val="1768817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ver4 (with image)">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779252" fontAlgn="auto">
              <a:spcBef>
                <a:spcPts val="0"/>
              </a:spcBef>
              <a:spcAft>
                <a:spcPts val="0"/>
              </a:spcAft>
              <a:defRPr/>
            </a:pPr>
            <a:endParaRPr lang="en-US" sz="1800"/>
          </a:p>
        </p:txBody>
      </p:sp>
      <p:pic>
        <p:nvPicPr>
          <p:cNvPr id="5" name="Graphic 9"/>
          <p:cNvPicPr>
            <a:picLocks noChangeAspect="1"/>
          </p:cNvPicPr>
          <p:nvPr/>
        </p:nvPicPr>
        <p:blipFill>
          <a:blip r:embed="rId2" cstate="print"/>
          <a:srcRect/>
          <a:stretch>
            <a:fillRect/>
          </a:stretch>
        </p:blipFill>
        <p:spPr bwMode="auto">
          <a:xfrm>
            <a:off x="306388" y="404285"/>
            <a:ext cx="1714500" cy="510116"/>
          </a:xfrm>
          <a:prstGeom prst="rect">
            <a:avLst/>
          </a:prstGeom>
          <a:noFill/>
          <a:ln w="9525">
            <a:noFill/>
            <a:miter lim="800000"/>
            <a:headEnd/>
            <a:tailEnd/>
          </a:ln>
        </p:spPr>
      </p:pic>
      <p:sp>
        <p:nvSpPr>
          <p:cNvPr id="6" name="Freeform 5"/>
          <p:cNvSpPr>
            <a:spLocks/>
          </p:cNvSpPr>
          <p:nvPr/>
        </p:nvSpPr>
        <p:spPr bwMode="auto">
          <a:xfrm rot="16200000" flipH="1">
            <a:off x="3983303" y="804598"/>
            <a:ext cx="6354233" cy="474503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lIns="68580" tIns="34290" rIns="68580" bIns="34290"/>
          <a:lstStyle/>
          <a:p>
            <a:pPr defTabSz="779252" fontAlgn="auto">
              <a:spcBef>
                <a:spcPts val="0"/>
              </a:spcBef>
              <a:spcAft>
                <a:spcPts val="0"/>
              </a:spcAft>
              <a:defRPr/>
            </a:pPr>
            <a:endParaRPr lang="en-US" sz="1800" dirty="0">
              <a:latin typeface="+mn-lt"/>
              <a:cs typeface="+mn-cs"/>
            </a:endParaRPr>
          </a:p>
        </p:txBody>
      </p:sp>
      <p:pic>
        <p:nvPicPr>
          <p:cNvPr id="7" name="Picture Placeholder 8"/>
          <p:cNvPicPr>
            <a:picLocks noChangeAspect="1"/>
          </p:cNvPicPr>
          <p:nvPr/>
        </p:nvPicPr>
        <p:blipFill>
          <a:blip r:embed="rId3" cstate="print">
            <a:clrChange>
              <a:clrFrom>
                <a:srgbClr val="DBE3F3"/>
              </a:clrFrom>
              <a:clrTo>
                <a:srgbClr val="DBE3F3">
                  <a:alpha val="0"/>
                </a:srgbClr>
              </a:clrTo>
            </a:clrChange>
          </a:blip>
          <a:srcRect l="7774" r="43208"/>
          <a:stretch>
            <a:fillRect/>
          </a:stretch>
        </p:blipFill>
        <p:spPr bwMode="auto">
          <a:xfrm>
            <a:off x="4659313" y="0"/>
            <a:ext cx="4483100" cy="6860117"/>
          </a:xfrm>
          <a:prstGeom prst="rect">
            <a:avLst/>
          </a:prstGeom>
          <a:noFill/>
          <a:ln w="9525">
            <a:noFill/>
            <a:miter lim="800000"/>
            <a:headEnd/>
            <a:tailEnd/>
          </a:ln>
        </p:spPr>
      </p:pic>
      <p:sp>
        <p:nvSpPr>
          <p:cNvPr id="10" name="Text Placeholder 13">
            <a:extLst/>
          </p:cNvPr>
          <p:cNvSpPr>
            <a:spLocks noGrp="1"/>
          </p:cNvSpPr>
          <p:nvPr>
            <p:ph type="body" sz="quarter" idx="11"/>
          </p:nvPr>
        </p:nvSpPr>
        <p:spPr>
          <a:xfrm>
            <a:off x="305992" y="3555554"/>
            <a:ext cx="4049985" cy="869951"/>
          </a:xfrm>
        </p:spPr>
        <p:txBody>
          <a:bodyPr anchor="b">
            <a:normAutofit/>
          </a:bodyPr>
          <a:lstStyle>
            <a:lvl1pPr>
              <a:lnSpc>
                <a:spcPts val="2250"/>
              </a:lnSpc>
              <a:defRPr sz="2000">
                <a:solidFill>
                  <a:schemeClr val="tx2"/>
                </a:solidFill>
              </a:defRPr>
            </a:lvl1pPr>
            <a:lvl2pPr>
              <a:defRPr sz="1800">
                <a:solidFill>
                  <a:schemeClr val="bg1"/>
                </a:solidFill>
              </a:defRPr>
            </a:lvl2pPr>
          </a:lstStyle>
          <a:p>
            <a:pPr lvl="0"/>
            <a:r>
              <a:rPr lang="en-US"/>
              <a:t>Click to edit Master text styles</a:t>
            </a:r>
          </a:p>
        </p:txBody>
      </p:sp>
      <p:sp>
        <p:nvSpPr>
          <p:cNvPr id="11" name="Text Placeholder 13">
            <a:extLst/>
          </p:cNvPr>
          <p:cNvSpPr>
            <a:spLocks noGrp="1"/>
          </p:cNvSpPr>
          <p:nvPr>
            <p:ph type="body" sz="quarter" idx="12"/>
          </p:nvPr>
        </p:nvSpPr>
        <p:spPr>
          <a:xfrm>
            <a:off x="305992" y="4540515"/>
            <a:ext cx="4049985" cy="1196340"/>
          </a:xfrm>
        </p:spPr>
        <p:txBody>
          <a:bodyPr>
            <a:normAutofit/>
          </a:bodyPr>
          <a:lstStyle>
            <a:lvl1pPr>
              <a:lnSpc>
                <a:spcPts val="1350"/>
              </a:lnSpc>
              <a:defRPr sz="1200">
                <a:solidFill>
                  <a:schemeClr val="accent2"/>
                </a:solidFill>
              </a:defRPr>
            </a:lvl1pPr>
            <a:lvl2pPr>
              <a:defRPr sz="120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5373275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with Shapes - Layout4">
    <p:spTree>
      <p:nvGrpSpPr>
        <p:cNvPr id="1" name=""/>
        <p:cNvGrpSpPr/>
        <p:nvPr/>
      </p:nvGrpSpPr>
      <p:grpSpPr>
        <a:xfrm>
          <a:off x="0" y="0"/>
          <a:ext cx="0" cy="0"/>
          <a:chOff x="0" y="0"/>
          <a:chExt cx="0" cy="0"/>
        </a:xfrm>
      </p:grpSpPr>
      <p:pic>
        <p:nvPicPr>
          <p:cNvPr id="10" name="Graphic 15"/>
          <p:cNvPicPr>
            <a:picLocks noChangeAspect="1"/>
          </p:cNvPicPr>
          <p:nvPr userDrawn="1"/>
        </p:nvPicPr>
        <p:blipFill>
          <a:blip r:embed="rId2" cstate="print"/>
          <a:srcRect t="9061"/>
          <a:stretch>
            <a:fillRect/>
          </a:stretch>
        </p:blipFill>
        <p:spPr bwMode="auto">
          <a:xfrm>
            <a:off x="1" y="1"/>
            <a:ext cx="5046663" cy="6235700"/>
          </a:xfrm>
          <a:prstGeom prst="rect">
            <a:avLst/>
          </a:prstGeom>
          <a:noFill/>
          <a:ln w="9525">
            <a:noFill/>
            <a:miter lim="800000"/>
            <a:headEnd/>
            <a:tailEnd/>
          </a:ln>
        </p:spPr>
      </p:pic>
      <p:sp>
        <p:nvSpPr>
          <p:cNvPr id="12"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0B35F8D9-C623-4715-8B4C-50174801A746}"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3"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3"/>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5"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9" name="Text Placeholder 7">
            <a:extLst/>
          </p:cNvPr>
          <p:cNvSpPr>
            <a:spLocks noGrp="1"/>
          </p:cNvSpPr>
          <p:nvPr>
            <p:ph type="body" sz="quarter" idx="35"/>
          </p:nvPr>
        </p:nvSpPr>
        <p:spPr>
          <a:xfrm>
            <a:off x="305992" y="2439343"/>
            <a:ext cx="3705134" cy="1008112"/>
          </a:xfrm>
          <a:prstGeom prst="rect">
            <a:avLst/>
          </a:prstGeom>
        </p:spPr>
        <p:txBody>
          <a:bodyPr>
            <a:noAutofit/>
          </a:bodyPr>
          <a:lstStyle>
            <a:lvl1pPr algn="l">
              <a:lnSpc>
                <a:spcPts val="1350"/>
              </a:lnSpc>
              <a:spcAft>
                <a:spcPts val="450"/>
              </a:spcAft>
              <a:defRPr sz="12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0" name="Text Placeholder 7">
            <a:extLst/>
          </p:cNvPr>
          <p:cNvSpPr>
            <a:spLocks noGrp="1"/>
          </p:cNvSpPr>
          <p:nvPr>
            <p:ph type="body" sz="quarter" idx="36"/>
          </p:nvPr>
        </p:nvSpPr>
        <p:spPr>
          <a:xfrm>
            <a:off x="5922150" y="1404926"/>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1" name="Text Placeholder 7">
            <a:extLst/>
          </p:cNvPr>
          <p:cNvSpPr>
            <a:spLocks noGrp="1"/>
          </p:cNvSpPr>
          <p:nvPr>
            <p:ph type="body" sz="quarter" idx="37"/>
          </p:nvPr>
        </p:nvSpPr>
        <p:spPr>
          <a:xfrm>
            <a:off x="5922150" y="5918251"/>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2" name="Text Placeholder 7">
            <a:extLst/>
          </p:cNvPr>
          <p:cNvSpPr>
            <a:spLocks noGrp="1"/>
          </p:cNvSpPr>
          <p:nvPr>
            <p:ph type="body" sz="quarter" idx="38"/>
          </p:nvPr>
        </p:nvSpPr>
        <p:spPr>
          <a:xfrm>
            <a:off x="5922150" y="5015586"/>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3" name="Text Placeholder 7">
            <a:extLst/>
          </p:cNvPr>
          <p:cNvSpPr>
            <a:spLocks noGrp="1"/>
          </p:cNvSpPr>
          <p:nvPr>
            <p:ph type="body" sz="quarter" idx="39"/>
          </p:nvPr>
        </p:nvSpPr>
        <p:spPr>
          <a:xfrm>
            <a:off x="5922150" y="4112917"/>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4" name="Text Placeholder 7">
            <a:extLst/>
          </p:cNvPr>
          <p:cNvSpPr>
            <a:spLocks noGrp="1"/>
          </p:cNvSpPr>
          <p:nvPr>
            <p:ph type="body" sz="quarter" idx="40"/>
          </p:nvPr>
        </p:nvSpPr>
        <p:spPr>
          <a:xfrm>
            <a:off x="5922150" y="3210255"/>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5" name="Text Placeholder 7">
            <a:extLst/>
          </p:cNvPr>
          <p:cNvSpPr>
            <a:spLocks noGrp="1"/>
          </p:cNvSpPr>
          <p:nvPr>
            <p:ph type="body" sz="quarter" idx="41"/>
          </p:nvPr>
        </p:nvSpPr>
        <p:spPr>
          <a:xfrm>
            <a:off x="5922150" y="2307590"/>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11" name="Title Placeholder 1">
            <a:extLst/>
          </p:cNvPr>
          <p:cNvSpPr>
            <a:spLocks noGrp="1"/>
          </p:cNvSpPr>
          <p:nvPr>
            <p:ph type="title"/>
          </p:nvPr>
        </p:nvSpPr>
        <p:spPr>
          <a:xfrm>
            <a:off x="305993" y="1447299"/>
            <a:ext cx="4103991" cy="863600"/>
          </a:xfrm>
          <a:prstGeom prst="rect">
            <a:avLst/>
          </a:prstGeom>
        </p:spPr>
        <p:txBody>
          <a:bodyPr rtlCol="0">
            <a:normAutofit/>
          </a:bodyPr>
          <a:lstStyle>
            <a:lvl1pPr>
              <a:defRPr lang="pt-PT" dirty="0">
                <a:solidFill>
                  <a:schemeClr val="bg1"/>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1090530244"/>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columns with signature circle">
    <p:spTree>
      <p:nvGrpSpPr>
        <p:cNvPr id="1" name=""/>
        <p:cNvGrpSpPr/>
        <p:nvPr/>
      </p:nvGrpSpPr>
      <p:grpSpPr>
        <a:xfrm>
          <a:off x="0" y="0"/>
          <a:ext cx="0" cy="0"/>
          <a:chOff x="0" y="0"/>
          <a:chExt cx="0" cy="0"/>
        </a:xfrm>
      </p:grpSpPr>
      <p:sp>
        <p:nvSpPr>
          <p:cNvPr id="12" name="Rectangle 11">
            <a:extLst/>
          </p:cNvPr>
          <p:cNvSpPr/>
          <p:nvPr userDrawn="1"/>
        </p:nvSpPr>
        <p:spPr>
          <a:xfrm>
            <a:off x="749300" y="2709334"/>
            <a:ext cx="2262188" cy="3528484"/>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3" name="Rectangle 12">
            <a:extLst/>
          </p:cNvPr>
          <p:cNvSpPr/>
          <p:nvPr userDrawn="1"/>
        </p:nvSpPr>
        <p:spPr>
          <a:xfrm>
            <a:off x="3451225" y="2745318"/>
            <a:ext cx="2262188" cy="3526367"/>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4" name="Rectangle 13">
            <a:extLst/>
          </p:cNvPr>
          <p:cNvSpPr/>
          <p:nvPr userDrawn="1"/>
        </p:nvSpPr>
        <p:spPr>
          <a:xfrm>
            <a:off x="6153151" y="2745318"/>
            <a:ext cx="2263775" cy="3526367"/>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5" name="Oval 20">
            <a:extLst/>
          </p:cNvPr>
          <p:cNvSpPr/>
          <p:nvPr userDrawn="1"/>
        </p:nvSpPr>
        <p:spPr>
          <a:xfrm>
            <a:off x="6505575" y="1773767"/>
            <a:ext cx="1557338" cy="19621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6" name="Oval 20">
            <a:extLst/>
          </p:cNvPr>
          <p:cNvSpPr/>
          <p:nvPr userDrawn="1"/>
        </p:nvSpPr>
        <p:spPr>
          <a:xfrm>
            <a:off x="3803650" y="1773767"/>
            <a:ext cx="1557338" cy="19621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7" name="Oval 20">
            <a:extLst/>
          </p:cNvPr>
          <p:cNvSpPr/>
          <p:nvPr userDrawn="1"/>
        </p:nvSpPr>
        <p:spPr>
          <a:xfrm>
            <a:off x="1101725" y="1773767"/>
            <a:ext cx="1557338" cy="19621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2100" b="1" dirty="0"/>
          </a:p>
        </p:txBody>
      </p:sp>
      <p:sp>
        <p:nvSpPr>
          <p:cNvPr id="19"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0112DFB5-93E8-4F75-8C94-DF3A189166AF}"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2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22"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27" name="Text Placeholder 26">
            <a:extLst/>
          </p:cNvPr>
          <p:cNvSpPr>
            <a:spLocks noGrp="1"/>
          </p:cNvSpPr>
          <p:nvPr>
            <p:ph type="body" sz="quarter" idx="10"/>
          </p:nvPr>
        </p:nvSpPr>
        <p:spPr>
          <a:xfrm>
            <a:off x="1259239" y="2492381"/>
            <a:ext cx="1241822" cy="576263"/>
          </a:xfrm>
          <a:prstGeom prst="rect">
            <a:avLst/>
          </a:prstGeom>
        </p:spPr>
        <p:txBody>
          <a:bodyPr anchor="ctr">
            <a:noAutofit/>
          </a:bodyPr>
          <a:lstStyle>
            <a:lvl1pPr algn="ctr">
              <a:lnSpc>
                <a:spcPts val="2250"/>
              </a:lnSpc>
              <a:defRPr sz="2000" b="1">
                <a:solidFill>
                  <a:schemeClr val="bg1"/>
                </a:solidFill>
              </a:defRPr>
            </a:lvl1pPr>
          </a:lstStyle>
          <a:p>
            <a:pPr lvl="0"/>
            <a:r>
              <a:rPr lang="en-US"/>
              <a:t>Click to edit Master text styles</a:t>
            </a:r>
          </a:p>
        </p:txBody>
      </p:sp>
      <p:sp>
        <p:nvSpPr>
          <p:cNvPr id="28" name="Text Placeholder 26">
            <a:extLst/>
          </p:cNvPr>
          <p:cNvSpPr>
            <a:spLocks noGrp="1"/>
          </p:cNvSpPr>
          <p:nvPr>
            <p:ph type="body" sz="quarter" idx="11"/>
          </p:nvPr>
        </p:nvSpPr>
        <p:spPr>
          <a:xfrm>
            <a:off x="3961609" y="2492902"/>
            <a:ext cx="1241822" cy="576263"/>
          </a:xfrm>
          <a:prstGeom prst="rect">
            <a:avLst/>
          </a:prstGeom>
        </p:spPr>
        <p:txBody>
          <a:bodyPr anchor="ctr">
            <a:noAutofit/>
          </a:bodyPr>
          <a:lstStyle>
            <a:lvl1pPr algn="ctr">
              <a:lnSpc>
                <a:spcPts val="2250"/>
              </a:lnSpc>
              <a:defRPr sz="2000" b="1">
                <a:solidFill>
                  <a:schemeClr val="bg1"/>
                </a:solidFill>
              </a:defRPr>
            </a:lvl1pPr>
          </a:lstStyle>
          <a:p>
            <a:pPr lvl="0"/>
            <a:r>
              <a:rPr lang="en-US"/>
              <a:t>Click to edit Master text styles</a:t>
            </a:r>
          </a:p>
        </p:txBody>
      </p:sp>
      <p:sp>
        <p:nvSpPr>
          <p:cNvPr id="29" name="Text Placeholder 26">
            <a:extLst/>
          </p:cNvPr>
          <p:cNvSpPr>
            <a:spLocks noGrp="1"/>
          </p:cNvSpPr>
          <p:nvPr>
            <p:ph type="body" sz="quarter" idx="12"/>
          </p:nvPr>
        </p:nvSpPr>
        <p:spPr>
          <a:xfrm>
            <a:off x="6663979" y="2465861"/>
            <a:ext cx="1241822" cy="576263"/>
          </a:xfrm>
          <a:prstGeom prst="rect">
            <a:avLst/>
          </a:prstGeom>
        </p:spPr>
        <p:txBody>
          <a:bodyPr anchor="ctr">
            <a:noAutofit/>
          </a:bodyPr>
          <a:lstStyle>
            <a:lvl1pPr algn="ctr">
              <a:lnSpc>
                <a:spcPts val="2250"/>
              </a:lnSpc>
              <a:defRPr sz="2000" b="1">
                <a:solidFill>
                  <a:schemeClr val="bg1"/>
                </a:solidFill>
              </a:defRPr>
            </a:lvl1pPr>
          </a:lstStyle>
          <a:p>
            <a:pPr lvl="0"/>
            <a:r>
              <a:rPr lang="en-US"/>
              <a:t>Click to edit Master text styles</a:t>
            </a:r>
          </a:p>
        </p:txBody>
      </p:sp>
      <p:sp>
        <p:nvSpPr>
          <p:cNvPr id="31" name="Text Placeholder 30">
            <a:extLst/>
          </p:cNvPr>
          <p:cNvSpPr>
            <a:spLocks noGrp="1"/>
          </p:cNvSpPr>
          <p:nvPr>
            <p:ph type="body" sz="quarter" idx="13"/>
          </p:nvPr>
        </p:nvSpPr>
        <p:spPr>
          <a:xfrm>
            <a:off x="853831" y="4005263"/>
            <a:ext cx="2052638" cy="647700"/>
          </a:xfrm>
          <a:prstGeom prst="rect">
            <a:avLst/>
          </a:prstGeom>
        </p:spPr>
        <p:txBody>
          <a:bodyPr/>
          <a:lstStyle>
            <a:lvl1pPr algn="ctr">
              <a:defRPr/>
            </a:lvl1pPr>
            <a:lvl2pPr marL="342875" indent="0">
              <a:buNone/>
              <a:defRPr/>
            </a:lvl2pPr>
          </a:lstStyle>
          <a:p>
            <a:pPr lvl="0"/>
            <a:r>
              <a:rPr lang="en-US"/>
              <a:t>Click to edit Master text styles</a:t>
            </a:r>
          </a:p>
        </p:txBody>
      </p:sp>
      <p:sp>
        <p:nvSpPr>
          <p:cNvPr id="32" name="Text Placeholder 30">
            <a:extLst/>
          </p:cNvPr>
          <p:cNvSpPr>
            <a:spLocks noGrp="1"/>
          </p:cNvSpPr>
          <p:nvPr>
            <p:ph type="body" sz="quarter" idx="14"/>
          </p:nvPr>
        </p:nvSpPr>
        <p:spPr>
          <a:xfrm>
            <a:off x="3556201" y="4005067"/>
            <a:ext cx="2052638" cy="647700"/>
          </a:xfrm>
          <a:prstGeom prst="rect">
            <a:avLst/>
          </a:prstGeom>
        </p:spPr>
        <p:txBody>
          <a:bodyPr/>
          <a:lstStyle>
            <a:lvl1pPr algn="ctr">
              <a:defRPr/>
            </a:lvl1pPr>
            <a:lvl2pPr marL="342875" indent="0">
              <a:buNone/>
              <a:defRPr/>
            </a:lvl2pPr>
          </a:lstStyle>
          <a:p>
            <a:pPr lvl="0"/>
            <a:r>
              <a:rPr lang="en-US"/>
              <a:t>Click to edit Master text styles</a:t>
            </a:r>
          </a:p>
        </p:txBody>
      </p:sp>
      <p:sp>
        <p:nvSpPr>
          <p:cNvPr id="33" name="Text Placeholder 30">
            <a:extLst/>
          </p:cNvPr>
          <p:cNvSpPr>
            <a:spLocks noGrp="1"/>
          </p:cNvSpPr>
          <p:nvPr>
            <p:ph type="body" sz="quarter" idx="15"/>
          </p:nvPr>
        </p:nvSpPr>
        <p:spPr>
          <a:xfrm>
            <a:off x="6258571" y="4005067"/>
            <a:ext cx="2052638" cy="647700"/>
          </a:xfrm>
          <a:prstGeom prst="rect">
            <a:avLst/>
          </a:prstGeom>
        </p:spPr>
        <p:txBody>
          <a:bodyPr/>
          <a:lstStyle>
            <a:lvl1pPr algn="ctr">
              <a:defRPr/>
            </a:lvl1pPr>
            <a:lvl2pPr marL="342875" indent="0">
              <a:buNone/>
              <a:defRPr/>
            </a:lvl2pPr>
          </a:lstStyle>
          <a:p>
            <a:pPr lvl="0"/>
            <a:r>
              <a:rPr lang="en-US"/>
              <a:t>Click to edit Master text styles</a:t>
            </a:r>
          </a:p>
        </p:txBody>
      </p:sp>
      <p:sp>
        <p:nvSpPr>
          <p:cNvPr id="37" name="Text Placeholder 36">
            <a:extLst/>
          </p:cNvPr>
          <p:cNvSpPr>
            <a:spLocks noGrp="1"/>
          </p:cNvSpPr>
          <p:nvPr>
            <p:ph type="body" sz="quarter" idx="16"/>
          </p:nvPr>
        </p:nvSpPr>
        <p:spPr>
          <a:xfrm>
            <a:off x="6258571" y="4941888"/>
            <a:ext cx="2052638" cy="935037"/>
          </a:xfrm>
          <a:prstGeom prst="rect">
            <a:avLst/>
          </a:prstGeom>
        </p:spPr>
        <p:txBody>
          <a:bodyPr>
            <a:normAutofit/>
          </a:bodyPr>
          <a:lstStyle>
            <a:lvl1pPr>
              <a:defRPr sz="1100"/>
            </a:lvl1pPr>
          </a:lstStyle>
          <a:p>
            <a:pPr lvl="0"/>
            <a:r>
              <a:rPr lang="en-US"/>
              <a:t>Click to edit Master text styles</a:t>
            </a:r>
          </a:p>
        </p:txBody>
      </p:sp>
      <p:sp>
        <p:nvSpPr>
          <p:cNvPr id="38" name="Text Placeholder 36">
            <a:extLst/>
          </p:cNvPr>
          <p:cNvSpPr>
            <a:spLocks noGrp="1"/>
          </p:cNvSpPr>
          <p:nvPr>
            <p:ph type="body" sz="quarter" idx="17"/>
          </p:nvPr>
        </p:nvSpPr>
        <p:spPr>
          <a:xfrm>
            <a:off x="3556201" y="4919316"/>
            <a:ext cx="2052638" cy="935037"/>
          </a:xfrm>
          <a:prstGeom prst="rect">
            <a:avLst/>
          </a:prstGeom>
        </p:spPr>
        <p:txBody>
          <a:bodyPr>
            <a:normAutofit/>
          </a:bodyPr>
          <a:lstStyle>
            <a:lvl1pPr>
              <a:defRPr sz="1100"/>
            </a:lvl1pPr>
          </a:lstStyle>
          <a:p>
            <a:pPr lvl="0"/>
            <a:r>
              <a:rPr lang="en-US"/>
              <a:t>Click to edit Master text styles</a:t>
            </a:r>
          </a:p>
        </p:txBody>
      </p:sp>
      <p:sp>
        <p:nvSpPr>
          <p:cNvPr id="39" name="Text Placeholder 36">
            <a:extLst/>
          </p:cNvPr>
          <p:cNvSpPr>
            <a:spLocks noGrp="1"/>
          </p:cNvSpPr>
          <p:nvPr>
            <p:ph type="body" sz="quarter" idx="18"/>
          </p:nvPr>
        </p:nvSpPr>
        <p:spPr>
          <a:xfrm>
            <a:off x="853831" y="4919316"/>
            <a:ext cx="2052638" cy="935037"/>
          </a:xfrm>
          <a:prstGeom prst="rect">
            <a:avLst/>
          </a:prstGeom>
        </p:spPr>
        <p:txBody>
          <a:bodyPr>
            <a:normAutofit/>
          </a:bodyPr>
          <a:lstStyle>
            <a:lvl1pPr>
              <a:defRPr sz="1100"/>
            </a:lvl1pPr>
          </a:lstStyle>
          <a:p>
            <a:pPr lvl="0"/>
            <a:r>
              <a:rPr lang="en-US"/>
              <a:t>Click to edit Master text styles</a:t>
            </a:r>
          </a:p>
        </p:txBody>
      </p:sp>
      <p:sp>
        <p:nvSpPr>
          <p:cNvPr id="18"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633374823"/>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with Shapes - Layout5">
    <p:spTree>
      <p:nvGrpSpPr>
        <p:cNvPr id="1" name=""/>
        <p:cNvGrpSpPr/>
        <p:nvPr/>
      </p:nvGrpSpPr>
      <p:grpSpPr>
        <a:xfrm>
          <a:off x="0" y="0"/>
          <a:ext cx="0" cy="0"/>
          <a:chOff x="0" y="0"/>
          <a:chExt cx="0" cy="0"/>
        </a:xfrm>
      </p:grpSpPr>
      <p:sp>
        <p:nvSpPr>
          <p:cNvPr id="13" name="Rectangle 12">
            <a:extLst/>
          </p:cNvPr>
          <p:cNvSpPr/>
          <p:nvPr userDrawn="1"/>
        </p:nvSpPr>
        <p:spPr>
          <a:xfrm>
            <a:off x="0" y="4436533"/>
            <a:ext cx="9144000" cy="24214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pic>
        <p:nvPicPr>
          <p:cNvPr id="14" name="Graphic 13"/>
          <p:cNvPicPr>
            <a:picLocks noChangeAspect="1"/>
          </p:cNvPicPr>
          <p:nvPr userDrawn="1"/>
        </p:nvPicPr>
        <p:blipFill>
          <a:blip r:embed="rId2" cstate="print"/>
          <a:srcRect r="13306" b="8553"/>
          <a:stretch>
            <a:fillRect/>
          </a:stretch>
        </p:blipFill>
        <p:spPr bwMode="auto">
          <a:xfrm rot="19314106">
            <a:off x="7569200" y="-167217"/>
            <a:ext cx="2641600" cy="5177368"/>
          </a:xfrm>
          <a:prstGeom prst="rect">
            <a:avLst/>
          </a:prstGeom>
          <a:noFill/>
          <a:ln w="9525">
            <a:noFill/>
            <a:miter lim="800000"/>
            <a:headEnd/>
            <a:tailEnd/>
          </a:ln>
        </p:spPr>
      </p:pic>
      <p:sp>
        <p:nvSpPr>
          <p:cNvPr id="16"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45071101-FAD2-41A1-8628-AEF35915F015}"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7"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3"/>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9"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23" name="Graphic 4"/>
          <p:cNvPicPr>
            <a:picLocks noChangeAspect="1"/>
          </p:cNvPicPr>
          <p:nvPr userDrawn="1"/>
        </p:nvPicPr>
        <p:blipFill>
          <a:blip r:embed="rId4" cstate="print"/>
          <a:srcRect l="81836" t="-4713" b="16530"/>
          <a:stretch>
            <a:fillRect/>
          </a:stretch>
        </p:blipFill>
        <p:spPr bwMode="auto">
          <a:xfrm>
            <a:off x="8661400" y="188385"/>
            <a:ext cx="317500" cy="459316"/>
          </a:xfrm>
          <a:prstGeom prst="rect">
            <a:avLst/>
          </a:prstGeom>
          <a:noFill/>
          <a:ln w="9525">
            <a:noFill/>
            <a:miter lim="800000"/>
            <a:headEnd/>
            <a:tailEnd/>
          </a:ln>
        </p:spPr>
      </p:pic>
      <p:cxnSp>
        <p:nvCxnSpPr>
          <p:cNvPr id="24" name="Straight Connector 23">
            <a:extLst/>
          </p:cNvPr>
          <p:cNvCxnSpPr>
            <a:cxnSpLocks/>
          </p:cNvCxnSpPr>
          <p:nvPr userDrawn="1"/>
        </p:nvCxnSpPr>
        <p:spPr>
          <a:xfrm>
            <a:off x="306389" y="2235200"/>
            <a:ext cx="7526337"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
        <p:nvSpPr>
          <p:cNvPr id="34" name="Text Placeholder 7">
            <a:extLst/>
          </p:cNvPr>
          <p:cNvSpPr>
            <a:spLocks noGrp="1"/>
          </p:cNvSpPr>
          <p:nvPr>
            <p:ph type="body" sz="quarter" idx="32"/>
          </p:nvPr>
        </p:nvSpPr>
        <p:spPr>
          <a:xfrm>
            <a:off x="305991" y="1700808"/>
            <a:ext cx="4374356" cy="432048"/>
          </a:xfrm>
          <a:prstGeom prst="rect">
            <a:avLst/>
          </a:prstGeom>
        </p:spPr>
        <p:txBody>
          <a:bodyPr anchor="ctr">
            <a:noAutofit/>
          </a:bodyPr>
          <a:lstStyle>
            <a:lvl1pPr>
              <a:lnSpc>
                <a:spcPts val="1650"/>
              </a:lnSpc>
              <a:spcAft>
                <a:spcPts val="0"/>
              </a:spcAft>
              <a:defRPr sz="1400">
                <a:solidFill>
                  <a:srgbClr val="12ABDB"/>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0" name="Text Placeholder 7">
            <a:extLst/>
          </p:cNvPr>
          <p:cNvSpPr>
            <a:spLocks noGrp="1"/>
          </p:cNvSpPr>
          <p:nvPr>
            <p:ph type="body" sz="quarter" idx="35"/>
          </p:nvPr>
        </p:nvSpPr>
        <p:spPr>
          <a:xfrm>
            <a:off x="463511" y="5585039"/>
            <a:ext cx="1269337" cy="432048"/>
          </a:xfrm>
          <a:prstGeom prst="rect">
            <a:avLst/>
          </a:prstGeom>
        </p:spPr>
        <p:txBody>
          <a:bodyPr anchor="ctr">
            <a:noAutofit/>
          </a:bodyPr>
          <a:lstStyle>
            <a:lvl1pPr algn="ctr">
              <a:lnSpc>
                <a:spcPts val="1050"/>
              </a:lnSpc>
              <a:spcAft>
                <a:spcPts val="0"/>
              </a:spcAft>
              <a:defRPr sz="10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1" name="Text Placeholder 7">
            <a:extLst/>
          </p:cNvPr>
          <p:cNvSpPr>
            <a:spLocks noGrp="1"/>
          </p:cNvSpPr>
          <p:nvPr>
            <p:ph type="body" sz="quarter" idx="36"/>
          </p:nvPr>
        </p:nvSpPr>
        <p:spPr>
          <a:xfrm>
            <a:off x="1883371" y="5585039"/>
            <a:ext cx="1269337" cy="432048"/>
          </a:xfrm>
          <a:prstGeom prst="rect">
            <a:avLst/>
          </a:prstGeom>
        </p:spPr>
        <p:txBody>
          <a:bodyPr anchor="ctr">
            <a:noAutofit/>
          </a:bodyPr>
          <a:lstStyle>
            <a:lvl1pPr algn="ctr">
              <a:lnSpc>
                <a:spcPts val="1050"/>
              </a:lnSpc>
              <a:spcAft>
                <a:spcPts val="0"/>
              </a:spcAft>
              <a:defRPr sz="10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2" name="Text Placeholder 7">
            <a:extLst/>
          </p:cNvPr>
          <p:cNvSpPr>
            <a:spLocks noGrp="1"/>
          </p:cNvSpPr>
          <p:nvPr>
            <p:ph type="body" sz="quarter" idx="37"/>
          </p:nvPr>
        </p:nvSpPr>
        <p:spPr>
          <a:xfrm>
            <a:off x="3303232" y="5585039"/>
            <a:ext cx="1269337" cy="432048"/>
          </a:xfrm>
          <a:prstGeom prst="rect">
            <a:avLst/>
          </a:prstGeom>
        </p:spPr>
        <p:txBody>
          <a:bodyPr anchor="ctr">
            <a:noAutofit/>
          </a:bodyPr>
          <a:lstStyle>
            <a:lvl1pPr algn="ctr">
              <a:lnSpc>
                <a:spcPts val="1050"/>
              </a:lnSpc>
              <a:spcAft>
                <a:spcPts val="0"/>
              </a:spcAft>
              <a:defRPr sz="10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3" name="Text Placeholder 7">
            <a:extLst/>
          </p:cNvPr>
          <p:cNvSpPr>
            <a:spLocks noGrp="1"/>
          </p:cNvSpPr>
          <p:nvPr>
            <p:ph type="body" sz="quarter" idx="38"/>
          </p:nvPr>
        </p:nvSpPr>
        <p:spPr>
          <a:xfrm>
            <a:off x="4723092" y="5585039"/>
            <a:ext cx="1269337" cy="432048"/>
          </a:xfrm>
          <a:prstGeom prst="rect">
            <a:avLst/>
          </a:prstGeom>
        </p:spPr>
        <p:txBody>
          <a:bodyPr anchor="ctr">
            <a:noAutofit/>
          </a:bodyPr>
          <a:lstStyle>
            <a:lvl1pPr algn="ctr">
              <a:lnSpc>
                <a:spcPts val="1050"/>
              </a:lnSpc>
              <a:spcAft>
                <a:spcPts val="0"/>
              </a:spcAft>
              <a:defRPr sz="10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4" name="Text Placeholder 7">
            <a:extLst/>
          </p:cNvPr>
          <p:cNvSpPr>
            <a:spLocks noGrp="1"/>
          </p:cNvSpPr>
          <p:nvPr>
            <p:ph type="body" sz="quarter" idx="39"/>
          </p:nvPr>
        </p:nvSpPr>
        <p:spPr>
          <a:xfrm>
            <a:off x="6142952" y="5585039"/>
            <a:ext cx="1269337" cy="432048"/>
          </a:xfrm>
          <a:prstGeom prst="rect">
            <a:avLst/>
          </a:prstGeom>
        </p:spPr>
        <p:txBody>
          <a:bodyPr anchor="ctr">
            <a:noAutofit/>
          </a:bodyPr>
          <a:lstStyle>
            <a:lvl1pPr algn="ctr">
              <a:lnSpc>
                <a:spcPts val="1050"/>
              </a:lnSpc>
              <a:spcAft>
                <a:spcPts val="0"/>
              </a:spcAft>
              <a:defRPr sz="10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5" name="Text Placeholder 7">
            <a:extLst/>
          </p:cNvPr>
          <p:cNvSpPr>
            <a:spLocks noGrp="1"/>
          </p:cNvSpPr>
          <p:nvPr>
            <p:ph type="body" sz="quarter" idx="40"/>
          </p:nvPr>
        </p:nvSpPr>
        <p:spPr>
          <a:xfrm>
            <a:off x="7562811" y="5585039"/>
            <a:ext cx="1269337" cy="432048"/>
          </a:xfrm>
          <a:prstGeom prst="rect">
            <a:avLst/>
          </a:prstGeom>
        </p:spPr>
        <p:txBody>
          <a:bodyPr anchor="ctr">
            <a:noAutofit/>
          </a:bodyPr>
          <a:lstStyle>
            <a:lvl1pPr algn="r">
              <a:lnSpc>
                <a:spcPts val="1200"/>
              </a:lnSpc>
              <a:defRPr sz="1100" b="1">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15"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20" name="Text Placeholder 7">
            <a:extLst/>
          </p:cNvPr>
          <p:cNvSpPr>
            <a:spLocks noGrp="1"/>
          </p:cNvSpPr>
          <p:nvPr>
            <p:ph type="body" sz="quarter" idx="41"/>
          </p:nvPr>
        </p:nvSpPr>
        <p:spPr>
          <a:xfrm>
            <a:off x="319866" y="2326856"/>
            <a:ext cx="2361924"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7">
            <a:extLst/>
          </p:cNvPr>
          <p:cNvSpPr>
            <a:spLocks noGrp="1"/>
          </p:cNvSpPr>
          <p:nvPr>
            <p:ph type="body" sz="quarter" idx="42"/>
          </p:nvPr>
        </p:nvSpPr>
        <p:spPr>
          <a:xfrm>
            <a:off x="2895516" y="2326856"/>
            <a:ext cx="2361924"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7">
            <a:extLst/>
          </p:cNvPr>
          <p:cNvSpPr>
            <a:spLocks noGrp="1"/>
          </p:cNvSpPr>
          <p:nvPr>
            <p:ph type="body" sz="quarter" idx="43"/>
          </p:nvPr>
        </p:nvSpPr>
        <p:spPr>
          <a:xfrm>
            <a:off x="5471165" y="2326856"/>
            <a:ext cx="2361924"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437735553"/>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Organization Chart">
    <p:spTree>
      <p:nvGrpSpPr>
        <p:cNvPr id="1" name=""/>
        <p:cNvGrpSpPr/>
        <p:nvPr/>
      </p:nvGrpSpPr>
      <p:grpSpPr>
        <a:xfrm>
          <a:off x="0" y="0"/>
          <a:ext cx="0" cy="0"/>
          <a:chOff x="0" y="0"/>
          <a:chExt cx="0" cy="0"/>
        </a:xfrm>
      </p:grpSpPr>
      <p:sp>
        <p:nvSpPr>
          <p:cNvPr id="14" name="Rectangle 13">
            <a:extLst/>
          </p:cNvPr>
          <p:cNvSpPr/>
          <p:nvPr/>
        </p:nvSpPr>
        <p:spPr>
          <a:xfrm>
            <a:off x="2692400" y="1917700"/>
            <a:ext cx="3759200" cy="122978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100" kern="0" dirty="0">
              <a:solidFill>
                <a:srgbClr val="FFFFFF"/>
              </a:solidFill>
              <a:sym typeface="Arial"/>
            </a:endParaRPr>
          </a:p>
        </p:txBody>
      </p:sp>
      <p:sp>
        <p:nvSpPr>
          <p:cNvPr id="15" name="Rectangle 14">
            <a:extLst/>
          </p:cNvPr>
          <p:cNvSpPr/>
          <p:nvPr/>
        </p:nvSpPr>
        <p:spPr>
          <a:xfrm>
            <a:off x="4752975" y="3388784"/>
            <a:ext cx="3759200" cy="122978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100" kern="0" dirty="0">
              <a:solidFill>
                <a:srgbClr val="FFFFFF"/>
              </a:solidFill>
              <a:sym typeface="Arial"/>
            </a:endParaRPr>
          </a:p>
        </p:txBody>
      </p:sp>
      <p:sp>
        <p:nvSpPr>
          <p:cNvPr id="16" name="Rectangle 15">
            <a:extLst/>
          </p:cNvPr>
          <p:cNvSpPr/>
          <p:nvPr/>
        </p:nvSpPr>
        <p:spPr>
          <a:xfrm>
            <a:off x="630238" y="3388784"/>
            <a:ext cx="3759200" cy="122978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100" kern="0" dirty="0">
              <a:solidFill>
                <a:srgbClr val="FFFFFF"/>
              </a:solidFill>
              <a:sym typeface="Arial"/>
            </a:endParaRPr>
          </a:p>
        </p:txBody>
      </p:sp>
      <p:sp>
        <p:nvSpPr>
          <p:cNvPr id="17" name="TextBox 16">
            <a:extLst/>
          </p:cNvPr>
          <p:cNvSpPr txBox="1"/>
          <p:nvPr/>
        </p:nvSpPr>
        <p:spPr>
          <a:xfrm>
            <a:off x="661989" y="3712633"/>
            <a:ext cx="930275" cy="383180"/>
          </a:xfrm>
          <a:prstGeom prst="rect">
            <a:avLst/>
          </a:prstGeom>
          <a:noFill/>
        </p:spPr>
        <p:txBody>
          <a:bodyPr lIns="68576" tIns="34289" rIns="68576" bIns="34289">
            <a:spAutoFit/>
          </a:bodyPr>
          <a:lstStyle/>
          <a:p>
            <a:pPr algn="r" defTabSz="779252" fontAlgn="auto">
              <a:lnSpc>
                <a:spcPct val="85000"/>
              </a:lnSpc>
              <a:spcBef>
                <a:spcPts val="0"/>
              </a:spcBef>
              <a:spcAft>
                <a:spcPts val="0"/>
              </a:spcAft>
              <a:defRPr/>
            </a:pPr>
            <a:r>
              <a:rPr lang="en-US" sz="1200" b="1" kern="0" dirty="0">
                <a:solidFill>
                  <a:schemeClr val="bg1"/>
                </a:solidFill>
                <a:latin typeface="+mj-lt"/>
                <a:ea typeface="Georgia" charset="0"/>
                <a:cs typeface="Georgia" charset="0"/>
                <a:sym typeface="Arial"/>
              </a:rPr>
              <a:t>Group Name</a:t>
            </a:r>
          </a:p>
        </p:txBody>
      </p:sp>
      <p:cxnSp>
        <p:nvCxnSpPr>
          <p:cNvPr id="18" name="Straight Connector 17">
            <a:extLst/>
          </p:cNvPr>
          <p:cNvCxnSpPr>
            <a:cxnSpLocks/>
          </p:cNvCxnSpPr>
          <p:nvPr userDrawn="1"/>
        </p:nvCxnSpPr>
        <p:spPr>
          <a:xfrm>
            <a:off x="3276600" y="3160185"/>
            <a:ext cx="0" cy="2159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p:cNvPr>
          <p:cNvCxnSpPr>
            <a:cxnSpLocks/>
          </p:cNvCxnSpPr>
          <p:nvPr userDrawn="1"/>
        </p:nvCxnSpPr>
        <p:spPr>
          <a:xfrm>
            <a:off x="5327650" y="3160185"/>
            <a:ext cx="0" cy="2159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p:cNvPr>
          <p:cNvCxnSpPr>
            <a:cxnSpLocks/>
          </p:cNvCxnSpPr>
          <p:nvPr userDrawn="1"/>
        </p:nvCxnSpPr>
        <p:spPr>
          <a:xfrm>
            <a:off x="4410075" y="4004733"/>
            <a:ext cx="32385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p:cNvPr>
          <p:cNvCxnSpPr>
            <a:cxnSpLocks/>
          </p:cNvCxnSpPr>
          <p:nvPr userDrawn="1"/>
        </p:nvCxnSpPr>
        <p:spPr>
          <a:xfrm>
            <a:off x="2033588" y="4652434"/>
            <a:ext cx="0" cy="50376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p:cNvPr>
          <p:cNvCxnSpPr>
            <a:cxnSpLocks/>
          </p:cNvCxnSpPr>
          <p:nvPr userDrawn="1"/>
        </p:nvCxnSpPr>
        <p:spPr>
          <a:xfrm>
            <a:off x="1209675" y="5226051"/>
            <a:ext cx="6440488"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p:cNvPr>
          <p:cNvCxnSpPr>
            <a:cxnSpLocks/>
          </p:cNvCxnSpPr>
          <p:nvPr userDrawn="1"/>
        </p:nvCxnSpPr>
        <p:spPr>
          <a:xfrm>
            <a:off x="1223963" y="5228167"/>
            <a:ext cx="0" cy="43391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p:cNvPr>
          <p:cNvCxnSpPr>
            <a:cxnSpLocks/>
          </p:cNvCxnSpPr>
          <p:nvPr userDrawn="1"/>
        </p:nvCxnSpPr>
        <p:spPr>
          <a:xfrm>
            <a:off x="2822575" y="5228167"/>
            <a:ext cx="0" cy="43391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p:cNvPr>
          <p:cNvCxnSpPr>
            <a:cxnSpLocks/>
          </p:cNvCxnSpPr>
          <p:nvPr userDrawn="1"/>
        </p:nvCxnSpPr>
        <p:spPr>
          <a:xfrm>
            <a:off x="4422775" y="5228167"/>
            <a:ext cx="0" cy="43391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p:cNvPr>
          <p:cNvCxnSpPr>
            <a:cxnSpLocks/>
          </p:cNvCxnSpPr>
          <p:nvPr userDrawn="1"/>
        </p:nvCxnSpPr>
        <p:spPr>
          <a:xfrm>
            <a:off x="6022975" y="5228167"/>
            <a:ext cx="0" cy="43391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p:cNvPr>
          <p:cNvCxnSpPr>
            <a:cxnSpLocks/>
          </p:cNvCxnSpPr>
          <p:nvPr userDrawn="1"/>
        </p:nvCxnSpPr>
        <p:spPr>
          <a:xfrm>
            <a:off x="7634288" y="5219700"/>
            <a:ext cx="0" cy="43180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28"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60EF6E73-B217-44C0-A679-EFF71DB7A76C}"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29"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30"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31"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42" name="Text Placeholder 7">
            <a:extLst/>
          </p:cNvPr>
          <p:cNvSpPr>
            <a:spLocks noGrp="1"/>
          </p:cNvSpPr>
          <p:nvPr>
            <p:ph type="body" sz="quarter" idx="38"/>
          </p:nvPr>
        </p:nvSpPr>
        <p:spPr>
          <a:xfrm>
            <a:off x="500064"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3" name="Text Placeholder 7">
            <a:extLst/>
          </p:cNvPr>
          <p:cNvSpPr>
            <a:spLocks noGrp="1"/>
          </p:cNvSpPr>
          <p:nvPr>
            <p:ph type="body" sz="quarter" idx="39"/>
          </p:nvPr>
        </p:nvSpPr>
        <p:spPr>
          <a:xfrm>
            <a:off x="2095626"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4" name="Text Placeholder 7">
            <a:extLst/>
          </p:cNvPr>
          <p:cNvSpPr>
            <a:spLocks noGrp="1"/>
          </p:cNvSpPr>
          <p:nvPr>
            <p:ph type="body" sz="quarter" idx="40"/>
          </p:nvPr>
        </p:nvSpPr>
        <p:spPr>
          <a:xfrm>
            <a:off x="3695607"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5" name="Text Placeholder 7">
            <a:extLst/>
          </p:cNvPr>
          <p:cNvSpPr>
            <a:spLocks noGrp="1"/>
          </p:cNvSpPr>
          <p:nvPr>
            <p:ph type="body" sz="quarter" idx="41"/>
          </p:nvPr>
        </p:nvSpPr>
        <p:spPr>
          <a:xfrm>
            <a:off x="5295153"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6" name="Text Placeholder 7">
            <a:extLst/>
          </p:cNvPr>
          <p:cNvSpPr>
            <a:spLocks noGrp="1"/>
          </p:cNvSpPr>
          <p:nvPr>
            <p:ph type="body" sz="quarter" idx="42"/>
          </p:nvPr>
        </p:nvSpPr>
        <p:spPr>
          <a:xfrm>
            <a:off x="6894696"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9" name="Text Placeholder 7">
            <a:extLst/>
          </p:cNvPr>
          <p:cNvSpPr>
            <a:spLocks noGrp="1"/>
          </p:cNvSpPr>
          <p:nvPr>
            <p:ph type="body" sz="quarter" idx="37"/>
          </p:nvPr>
        </p:nvSpPr>
        <p:spPr>
          <a:xfrm>
            <a:off x="2735796" y="1958081"/>
            <a:ext cx="1080120" cy="1152128"/>
          </a:xfrm>
          <a:prstGeom prst="rect">
            <a:avLst/>
          </a:prstGeom>
          <a:solidFill>
            <a:srgbClr val="0070AD"/>
          </a:solidFill>
        </p:spPr>
        <p:txBody>
          <a:bodyPr anchor="ctr">
            <a:noAutofit/>
          </a:bodyPr>
          <a:lstStyle>
            <a:lvl1pPr algn="ctr">
              <a:lnSpc>
                <a:spcPts val="1350"/>
              </a:lnSpc>
              <a:spcBef>
                <a:spcPts val="0"/>
              </a:spcBef>
              <a:spcAft>
                <a:spcPts val="0"/>
              </a:spcAft>
              <a:defRPr sz="1200" b="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7" name="Text Placeholder 7">
            <a:extLst/>
          </p:cNvPr>
          <p:cNvSpPr>
            <a:spLocks noGrp="1"/>
          </p:cNvSpPr>
          <p:nvPr>
            <p:ph type="body" sz="quarter" idx="35"/>
          </p:nvPr>
        </p:nvSpPr>
        <p:spPr>
          <a:xfrm>
            <a:off x="4788024" y="3428999"/>
            <a:ext cx="1080120" cy="1152128"/>
          </a:xfrm>
          <a:prstGeom prst="rect">
            <a:avLst/>
          </a:prstGeom>
          <a:solidFill>
            <a:srgbClr val="12ABDB"/>
          </a:solidFill>
        </p:spPr>
        <p:txBody>
          <a:bodyPr anchor="ctr">
            <a:noAutofit/>
          </a:bodyPr>
          <a:lstStyle>
            <a:lvl1pPr algn="ctr">
              <a:lnSpc>
                <a:spcPts val="1350"/>
              </a:lnSpc>
              <a:spcBef>
                <a:spcPts val="0"/>
              </a:spcBef>
              <a:spcAft>
                <a:spcPts val="0"/>
              </a:spcAft>
              <a:defRPr sz="1200" b="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4" name="Text Placeholder 7">
            <a:extLst/>
          </p:cNvPr>
          <p:cNvSpPr>
            <a:spLocks noGrp="1"/>
          </p:cNvSpPr>
          <p:nvPr>
            <p:ph type="body" sz="quarter" idx="32"/>
          </p:nvPr>
        </p:nvSpPr>
        <p:spPr>
          <a:xfrm>
            <a:off x="3868132"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5" name="Text Placeholder 7">
            <a:extLst/>
          </p:cNvPr>
          <p:cNvSpPr>
            <a:spLocks noGrp="1"/>
          </p:cNvSpPr>
          <p:nvPr>
            <p:ph type="body" sz="quarter" idx="33"/>
          </p:nvPr>
        </p:nvSpPr>
        <p:spPr>
          <a:xfrm>
            <a:off x="1793885"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6" name="Text Placeholder 7">
            <a:extLst/>
          </p:cNvPr>
          <p:cNvSpPr>
            <a:spLocks noGrp="1"/>
          </p:cNvSpPr>
          <p:nvPr>
            <p:ph type="body" sz="quarter" idx="34"/>
          </p:nvPr>
        </p:nvSpPr>
        <p:spPr>
          <a:xfrm>
            <a:off x="5922470"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8" name="Text Placeholder 7">
            <a:extLst/>
          </p:cNvPr>
          <p:cNvSpPr>
            <a:spLocks noGrp="1"/>
          </p:cNvSpPr>
          <p:nvPr>
            <p:ph type="body" sz="quarter" idx="36"/>
          </p:nvPr>
        </p:nvSpPr>
        <p:spPr>
          <a:xfrm>
            <a:off x="660797" y="3428107"/>
            <a:ext cx="1080120" cy="1152128"/>
          </a:xfrm>
          <a:prstGeom prst="rect">
            <a:avLst/>
          </a:prstGeom>
          <a:solidFill>
            <a:srgbClr val="12ABDB"/>
          </a:solidFill>
        </p:spPr>
        <p:txBody>
          <a:bodyPr anchor="ctr">
            <a:noAutofit/>
          </a:bodyPr>
          <a:lstStyle>
            <a:lvl1pPr algn="ctr">
              <a:lnSpc>
                <a:spcPts val="1350"/>
              </a:lnSpc>
              <a:spcBef>
                <a:spcPts val="0"/>
              </a:spcBef>
              <a:spcAft>
                <a:spcPts val="0"/>
              </a:spcAft>
              <a:defRPr sz="1200" b="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1"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1526184771"/>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2" name="Rectangle 1"/>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800" dirty="0"/>
          </a:p>
        </p:txBody>
      </p:sp>
      <p:sp>
        <p:nvSpPr>
          <p:cNvPr id="3" name="Freeform 5"/>
          <p:cNvSpPr>
            <a:spLocks/>
          </p:cNvSpPr>
          <p:nvPr userDrawn="1"/>
        </p:nvSpPr>
        <p:spPr bwMode="auto">
          <a:xfrm>
            <a:off x="-931863" y="-2656417"/>
            <a:ext cx="8075613" cy="11442701"/>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p:spPr>
        <p:txBody>
          <a:bodyPr lIns="68576" tIns="34289" rIns="68576" bIns="34289"/>
          <a:lstStyle/>
          <a:p>
            <a:pPr defTabSz="779252" fontAlgn="auto">
              <a:spcBef>
                <a:spcPts val="0"/>
              </a:spcBef>
              <a:spcAft>
                <a:spcPts val="0"/>
              </a:spcAft>
              <a:defRPr/>
            </a:pPr>
            <a:endParaRPr lang="en-US" sz="1800" dirty="0">
              <a:latin typeface="+mn-lt"/>
              <a:cs typeface="+mn-cs"/>
            </a:endParaRPr>
          </a:p>
        </p:txBody>
      </p:sp>
      <p:grpSp>
        <p:nvGrpSpPr>
          <p:cNvPr id="4" name="Group 8"/>
          <p:cNvGrpSpPr>
            <a:grpSpLocks/>
          </p:cNvGrpSpPr>
          <p:nvPr userDrawn="1"/>
        </p:nvGrpSpPr>
        <p:grpSpPr bwMode="auto">
          <a:xfrm>
            <a:off x="3733800" y="2404534"/>
            <a:ext cx="552450" cy="681567"/>
            <a:chOff x="5662614" y="3032124"/>
            <a:chExt cx="863600" cy="801689"/>
          </a:xfrm>
        </p:grpSpPr>
        <p:sp>
          <p:nvSpPr>
            <p:cNvPr id="5" name="Freeform 4"/>
            <p:cNvSpPr>
              <a:spLocks/>
            </p:cNvSpPr>
            <p:nvPr/>
          </p:nvSpPr>
          <p:spPr bwMode="auto">
            <a:xfrm>
              <a:off x="5960407" y="3368237"/>
              <a:ext cx="565807" cy="465576"/>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p:spPr>
          <p:txBody>
            <a:bodyPr/>
            <a:lstStyle/>
            <a:p>
              <a:pPr defTabSz="779252" fontAlgn="auto">
                <a:spcBef>
                  <a:spcPts val="0"/>
                </a:spcBef>
                <a:spcAft>
                  <a:spcPts val="0"/>
                </a:spcAft>
                <a:defRPr/>
              </a:pPr>
              <a:endParaRPr lang="en-US" sz="1800" dirty="0">
                <a:latin typeface="+mn-lt"/>
                <a:cs typeface="+mn-cs"/>
              </a:endParaRPr>
            </a:p>
          </p:txBody>
        </p:sp>
        <p:sp>
          <p:nvSpPr>
            <p:cNvPr id="6" name="Freeform 5"/>
            <p:cNvSpPr>
              <a:spLocks/>
            </p:cNvSpPr>
            <p:nvPr/>
          </p:nvSpPr>
          <p:spPr bwMode="auto">
            <a:xfrm>
              <a:off x="5662614" y="3032124"/>
              <a:ext cx="863600" cy="736956"/>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p:spPr>
          <p:txBody>
            <a:bodyPr/>
            <a:lstStyle/>
            <a:p>
              <a:pPr defTabSz="779252" fontAlgn="auto">
                <a:spcBef>
                  <a:spcPts val="0"/>
                </a:spcBef>
                <a:spcAft>
                  <a:spcPts val="0"/>
                </a:spcAft>
                <a:defRPr/>
              </a:pPr>
              <a:endParaRPr lang="en-US" sz="1800" dirty="0">
                <a:latin typeface="+mn-lt"/>
                <a:cs typeface="+mn-cs"/>
              </a:endParaRPr>
            </a:p>
          </p:txBody>
        </p:sp>
      </p:grpSp>
      <p:sp>
        <p:nvSpPr>
          <p:cNvPr id="7" name="Rectangle 6"/>
          <p:cNvSpPr/>
          <p:nvPr userDrawn="1"/>
        </p:nvSpPr>
        <p:spPr>
          <a:xfrm>
            <a:off x="4902201" y="2887133"/>
            <a:ext cx="3844925" cy="770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just" defTabSz="779252" fontAlgn="auto">
              <a:lnSpc>
                <a:spcPts val="900"/>
              </a:lnSpc>
              <a:spcBef>
                <a:spcPts val="0"/>
              </a:spcBef>
              <a:spcAft>
                <a:spcPts val="0"/>
              </a:spcAft>
              <a:defRPr/>
            </a:pPr>
            <a:r>
              <a:rPr lang="en-US" sz="7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700" dirty="0">
                <a:solidFill>
                  <a:schemeClr val="accent1"/>
                </a:solidFill>
              </a:rPr>
              <a:t>the Collaborative Business Experience™</a:t>
            </a:r>
            <a:r>
              <a:rPr lang="en-US" sz="700" dirty="0">
                <a:solidFill>
                  <a:schemeClr val="tx1"/>
                </a:solidFill>
              </a:rPr>
              <a:t>, and draws on </a:t>
            </a:r>
            <a:r>
              <a:rPr lang="en-US" sz="700" dirty="0">
                <a:solidFill>
                  <a:schemeClr val="accent1"/>
                </a:solidFill>
              </a:rPr>
              <a:t>Rightshore</a:t>
            </a:r>
            <a:r>
              <a:rPr lang="en-US" sz="700" baseline="30000" dirty="0">
                <a:solidFill>
                  <a:schemeClr val="accent1"/>
                </a:solidFill>
              </a:rPr>
              <a:t>®</a:t>
            </a:r>
            <a:r>
              <a:rPr lang="en-US" sz="700" dirty="0">
                <a:solidFill>
                  <a:schemeClr val="tx1"/>
                </a:solidFill>
              </a:rPr>
              <a:t>, its worldwide delivery model.</a:t>
            </a:r>
          </a:p>
        </p:txBody>
      </p:sp>
      <p:sp>
        <p:nvSpPr>
          <p:cNvPr id="8" name="Rectangle 7"/>
          <p:cNvSpPr/>
          <p:nvPr userDrawn="1"/>
        </p:nvSpPr>
        <p:spPr>
          <a:xfrm>
            <a:off x="4902200" y="2506134"/>
            <a:ext cx="1665288" cy="173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spAutoFit/>
          </a:bodyPr>
          <a:lstStyle/>
          <a:p>
            <a:pPr defTabSz="779252" fontAlgn="auto">
              <a:lnSpc>
                <a:spcPts val="1500"/>
              </a:lnSpc>
              <a:spcBef>
                <a:spcPts val="0"/>
              </a:spcBef>
              <a:spcAft>
                <a:spcPts val="0"/>
              </a:spcAft>
              <a:defRPr/>
            </a:pPr>
            <a:r>
              <a:rPr lang="en-US" sz="1100" dirty="0">
                <a:solidFill>
                  <a:schemeClr val="accent1"/>
                </a:solidFill>
              </a:rPr>
              <a:t>About Capgemini</a:t>
            </a:r>
          </a:p>
        </p:txBody>
      </p:sp>
      <p:sp>
        <p:nvSpPr>
          <p:cNvPr id="9" name="Rectangle 8"/>
          <p:cNvSpPr/>
          <p:nvPr userDrawn="1"/>
        </p:nvSpPr>
        <p:spPr>
          <a:xfrm>
            <a:off x="4902200" y="4235451"/>
            <a:ext cx="1543050" cy="408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just" defTabSz="779252" fontAlgn="auto">
              <a:lnSpc>
                <a:spcPts val="900"/>
              </a:lnSpc>
              <a:spcBef>
                <a:spcPts val="0"/>
              </a:spcBef>
              <a:spcAft>
                <a:spcPts val="450"/>
              </a:spcAft>
              <a:defRPr/>
            </a:pPr>
            <a:r>
              <a:rPr lang="en-US" sz="700" dirty="0">
                <a:solidFill>
                  <a:schemeClr val="tx1"/>
                </a:solidFill>
              </a:rPr>
              <a:t>Learn more about us at</a:t>
            </a:r>
          </a:p>
          <a:p>
            <a:pPr algn="just" defTabSz="779252" fontAlgn="auto">
              <a:lnSpc>
                <a:spcPts val="900"/>
              </a:lnSpc>
              <a:spcBef>
                <a:spcPts val="0"/>
              </a:spcBef>
              <a:spcAft>
                <a:spcPts val="0"/>
              </a:spcAft>
              <a:defRPr/>
            </a:pPr>
            <a:r>
              <a:rPr lang="en-US" sz="1100" dirty="0">
                <a:solidFill>
                  <a:schemeClr val="accent2"/>
                </a:solidFill>
              </a:rPr>
              <a:t>www.capgemini.com</a:t>
            </a:r>
          </a:p>
        </p:txBody>
      </p:sp>
      <p:pic>
        <p:nvPicPr>
          <p:cNvPr id="10"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489" y="3979333"/>
            <a:ext cx="250825" cy="332317"/>
          </a:xfrm>
          <a:prstGeom prst="rect">
            <a:avLst/>
          </a:prstGeom>
          <a:noFill/>
          <a:ln w="9525">
            <a:noFill/>
            <a:miter lim="800000"/>
            <a:headEnd/>
            <a:tailEnd/>
          </a:ln>
        </p:spPr>
      </p:pic>
      <p:pic>
        <p:nvPicPr>
          <p:cNvPr id="11"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5826" y="3979333"/>
            <a:ext cx="250825" cy="332317"/>
          </a:xfrm>
          <a:prstGeom prst="rect">
            <a:avLst/>
          </a:prstGeom>
          <a:noFill/>
          <a:ln w="9525">
            <a:noFill/>
            <a:miter lim="800000"/>
            <a:headEnd/>
            <a:tailEnd/>
          </a:ln>
        </p:spPr>
      </p:pic>
      <p:pic>
        <p:nvPicPr>
          <p:cNvPr id="12"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163" y="3979333"/>
            <a:ext cx="250825" cy="332317"/>
          </a:xfrm>
          <a:prstGeom prst="rect">
            <a:avLst/>
          </a:prstGeom>
          <a:noFill/>
          <a:ln w="9525">
            <a:noFill/>
            <a:miter lim="800000"/>
            <a:headEnd/>
            <a:tailEnd/>
          </a:ln>
        </p:spPr>
      </p:pic>
      <p:pic>
        <p:nvPicPr>
          <p:cNvPr id="13"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2089" y="3979333"/>
            <a:ext cx="249237" cy="332317"/>
          </a:xfrm>
          <a:prstGeom prst="rect">
            <a:avLst/>
          </a:prstGeom>
          <a:noFill/>
          <a:ln w="9525">
            <a:noFill/>
            <a:miter lim="800000"/>
            <a:headEnd/>
            <a:tailEnd/>
          </a:ln>
        </p:spPr>
      </p:pic>
      <p:pic>
        <p:nvPicPr>
          <p:cNvPr id="14"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150" y="3979333"/>
            <a:ext cx="249238" cy="332317"/>
          </a:xfrm>
          <a:prstGeom prst="rect">
            <a:avLst/>
          </a:prstGeom>
          <a:noFill/>
          <a:ln w="9525">
            <a:noFill/>
            <a:miter lim="800000"/>
            <a:headEnd/>
            <a:tailEnd/>
          </a:ln>
        </p:spPr>
      </p:pic>
      <p:sp>
        <p:nvSpPr>
          <p:cNvPr id="15" name="Rectangle 14"/>
          <p:cNvSpPr/>
          <p:nvPr userDrawn="1"/>
        </p:nvSpPr>
        <p:spPr>
          <a:xfrm>
            <a:off x="311150" y="5776849"/>
            <a:ext cx="3149600" cy="433452"/>
          </a:xfrm>
          <a:prstGeom prst="rect">
            <a:avLst/>
          </a:prstGeom>
        </p:spPr>
        <p:txBody>
          <a:bodyPr lIns="0" tIns="0" rIns="0" bIns="0" anchor="b">
            <a:spAutoFit/>
          </a:bodyPr>
          <a:lstStyle/>
          <a:p>
            <a:pPr>
              <a:spcAft>
                <a:spcPts val="450"/>
              </a:spcAft>
              <a:defRPr/>
            </a:pPr>
            <a:r>
              <a:rPr lang="en-US" sz="600">
                <a:solidFill>
                  <a:schemeClr val="bg1"/>
                </a:solidFill>
                <a:latin typeface="Verdana" pitchFamily="34" charset="0"/>
              </a:rPr>
              <a:t>This message contains information that may be privileged or confidential and is the property of the Capgemini Group.</a:t>
            </a:r>
            <a:br>
              <a:rPr lang="en-US" sz="600">
                <a:solidFill>
                  <a:schemeClr val="bg1"/>
                </a:solidFill>
                <a:latin typeface="Verdana" pitchFamily="34" charset="0"/>
              </a:rPr>
            </a:br>
            <a:r>
              <a:rPr lang="en-US" sz="600">
                <a:solidFill>
                  <a:schemeClr val="bg1"/>
                </a:solidFill>
              </a:rPr>
              <a:t>Copyright © 2017 Capgemini. All rights reserved.</a:t>
            </a:r>
          </a:p>
          <a:p>
            <a:pPr>
              <a:spcAft>
                <a:spcPts val="450"/>
              </a:spcAft>
              <a:defRPr/>
            </a:pPr>
            <a:r>
              <a:rPr lang="en-US" sz="600">
                <a:solidFill>
                  <a:schemeClr val="bg1"/>
                </a:solidFill>
              </a:rPr>
              <a:t>Rightshore</a:t>
            </a:r>
            <a:r>
              <a:rPr lang="en-US" sz="600" baseline="30000">
                <a:solidFill>
                  <a:schemeClr val="bg1"/>
                </a:solidFill>
              </a:rPr>
              <a:t>®</a:t>
            </a:r>
            <a:r>
              <a:rPr lang="en-US" sz="600">
                <a:solidFill>
                  <a:schemeClr val="bg1"/>
                </a:solidFill>
              </a:rPr>
              <a:t> is a trademark belonging to Capgemini.</a:t>
            </a:r>
          </a:p>
        </p:txBody>
      </p:sp>
      <p:sp>
        <p:nvSpPr>
          <p:cNvPr id="16" name="Rectangle 15"/>
          <p:cNvSpPr/>
          <p:nvPr userDrawn="1"/>
        </p:nvSpPr>
        <p:spPr>
          <a:xfrm>
            <a:off x="4902201" y="5979469"/>
            <a:ext cx="3914775" cy="230832"/>
          </a:xfrm>
          <a:prstGeom prst="rect">
            <a:avLst/>
          </a:prstGeom>
        </p:spPr>
        <p:txBody>
          <a:bodyPr lIns="0" tIns="0" rIns="0" bIns="0" anchor="b">
            <a:spAutoFit/>
          </a:bodyPr>
          <a:lstStyle/>
          <a:p>
            <a:pPr defTabSz="779252" fontAlgn="auto">
              <a:spcBef>
                <a:spcPts val="0"/>
              </a:spcBef>
              <a:spcAft>
                <a:spcPts val="450"/>
              </a:spcAft>
              <a:defRPr/>
            </a:pPr>
            <a:r>
              <a:rPr lang="en-US" sz="500" dirty="0">
                <a:latin typeface="+mn-lt"/>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17" name="Rectangle 16">
            <a:hlinkClick r:id="rId12"/>
          </p:cNvPr>
          <p:cNvSpPr/>
          <p:nvPr userDrawn="1"/>
        </p:nvSpPr>
        <p:spPr>
          <a:xfrm>
            <a:off x="5618163" y="3812117"/>
            <a:ext cx="1751012" cy="124883"/>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GB" sz="1800" dirty="0"/>
          </a:p>
        </p:txBody>
      </p:sp>
      <p:sp>
        <p:nvSpPr>
          <p:cNvPr id="18" name="Rectangle 17">
            <a:hlinkClick r:id="rId13"/>
          </p:cNvPr>
          <p:cNvSpPr/>
          <p:nvPr userDrawn="1"/>
        </p:nvSpPr>
        <p:spPr>
          <a:xfrm>
            <a:off x="8048625" y="3812117"/>
            <a:ext cx="528638" cy="124883"/>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GB" sz="1800" dirty="0"/>
          </a:p>
        </p:txBody>
      </p:sp>
      <p:sp>
        <p:nvSpPr>
          <p:cNvPr id="19" name="Rectangle 18">
            <a:hlinkClick r:id="rId14"/>
          </p:cNvPr>
          <p:cNvSpPr/>
          <p:nvPr userDrawn="1"/>
        </p:nvSpPr>
        <p:spPr>
          <a:xfrm>
            <a:off x="4899026" y="4445001"/>
            <a:ext cx="1389063" cy="184151"/>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GB" sz="1800" dirty="0"/>
          </a:p>
        </p:txBody>
      </p:sp>
      <p:pic>
        <p:nvPicPr>
          <p:cNvPr id="20" name="Picture 46"/>
          <p:cNvPicPr>
            <a:picLocks noChangeAspect="1"/>
          </p:cNvPicPr>
          <p:nvPr userDrawn="1"/>
        </p:nvPicPr>
        <p:blipFill>
          <a:blip r:embed="rId15" cstate="print"/>
          <a:srcRect/>
          <a:stretch>
            <a:fillRect/>
          </a:stretch>
        </p:blipFill>
        <p:spPr bwMode="auto">
          <a:xfrm>
            <a:off x="306389" y="4434417"/>
            <a:ext cx="1919287" cy="201083"/>
          </a:xfrm>
          <a:prstGeom prst="rect">
            <a:avLst/>
          </a:prstGeom>
          <a:noFill/>
          <a:ln w="9525">
            <a:noFill/>
            <a:miter lim="800000"/>
            <a:headEnd/>
            <a:tailEnd/>
          </a:ln>
        </p:spPr>
      </p:pic>
    </p:spTree>
    <p:extLst>
      <p:ext uri="{BB962C8B-B14F-4D97-AF65-F5344CB8AC3E}">
        <p14:creationId xmlns:p14="http://schemas.microsoft.com/office/powerpoint/2010/main" val="18216981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4" name="Picture 31"/>
          <p:cNvPicPr>
            <a:picLocks noChangeAspect="1"/>
          </p:cNvPicPr>
          <p:nvPr userDrawn="1"/>
        </p:nvPicPr>
        <p:blipFill>
          <a:blip r:embed="rId2" cstate="print"/>
          <a:srcRect/>
          <a:stretch>
            <a:fillRect/>
          </a:stretch>
        </p:blipFill>
        <p:spPr bwMode="auto">
          <a:xfrm>
            <a:off x="1589" y="0"/>
            <a:ext cx="9140825" cy="6858000"/>
          </a:xfrm>
          <a:prstGeom prst="rect">
            <a:avLst/>
          </a:prstGeom>
          <a:noFill/>
          <a:ln w="9525">
            <a:noFill/>
            <a:miter lim="800000"/>
            <a:headEnd/>
            <a:tailEnd/>
          </a:ln>
        </p:spPr>
      </p:pic>
      <p:pic>
        <p:nvPicPr>
          <p:cNvPr id="5" name="Graphic 6"/>
          <p:cNvPicPr>
            <a:picLocks noChangeAspect="1"/>
          </p:cNvPicPr>
          <p:nvPr userDrawn="1"/>
        </p:nvPicPr>
        <p:blipFill>
          <a:blip r:embed="rId3" cstate="print"/>
          <a:srcRect t="23077" r="19676"/>
          <a:stretch>
            <a:fillRect/>
          </a:stretch>
        </p:blipFill>
        <p:spPr bwMode="auto">
          <a:xfrm>
            <a:off x="4119564" y="0"/>
            <a:ext cx="5024437" cy="6858000"/>
          </a:xfrm>
          <a:prstGeom prst="rect">
            <a:avLst/>
          </a:prstGeom>
          <a:noFill/>
          <a:ln w="9525">
            <a:noFill/>
            <a:miter lim="800000"/>
            <a:headEnd/>
            <a:tailEnd/>
          </a:ln>
        </p:spPr>
      </p:pic>
      <p:pic>
        <p:nvPicPr>
          <p:cNvPr id="6" name="Graphic 4"/>
          <p:cNvPicPr>
            <a:picLocks noChangeAspect="1"/>
          </p:cNvPicPr>
          <p:nvPr userDrawn="1"/>
        </p:nvPicPr>
        <p:blipFill>
          <a:blip r:embed="rId4"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7"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C90204AC-48A5-4248-95C5-BEF3B75518CC}"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cxnSp>
        <p:nvCxnSpPr>
          <p:cNvPr id="8"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5"/>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0"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1" name="Title Placeholder 1">
            <a:extLst/>
          </p:cNvPr>
          <p:cNvSpPr>
            <a:spLocks noGrp="1"/>
          </p:cNvSpPr>
          <p:nvPr>
            <p:ph type="title"/>
          </p:nvPr>
        </p:nvSpPr>
        <p:spPr>
          <a:xfrm>
            <a:off x="5016274" y="4308300"/>
            <a:ext cx="2613252" cy="1721321"/>
          </a:xfrm>
          <a:prstGeom prst="rect">
            <a:avLst/>
          </a:prstGeom>
        </p:spPr>
        <p:txBody>
          <a:bodyPr bIns="34289" rtlCol="0" anchor="b">
            <a:noAutofit/>
          </a:bodyPr>
          <a:lstStyle>
            <a:lvl1pPr>
              <a:lnSpc>
                <a:spcPts val="2250"/>
              </a:lnSpc>
              <a:defRPr sz="2000">
                <a:solidFill>
                  <a:srgbClr val="2C004B"/>
                </a:solidFill>
              </a:defRPr>
            </a:lvl1pPr>
          </a:lstStyle>
          <a:p>
            <a:r>
              <a:rPr lang="en-US"/>
              <a:t>Click to edit Master title style</a:t>
            </a:r>
            <a:endParaRPr lang="pt-PT" dirty="0"/>
          </a:p>
        </p:txBody>
      </p:sp>
      <p:sp>
        <p:nvSpPr>
          <p:cNvPr id="12" name="Text Placeholder 7">
            <a:extLst/>
          </p:cNvPr>
          <p:cNvSpPr>
            <a:spLocks noGrp="1"/>
          </p:cNvSpPr>
          <p:nvPr>
            <p:ph type="body" sz="quarter" idx="32"/>
          </p:nvPr>
        </p:nvSpPr>
        <p:spPr>
          <a:xfrm>
            <a:off x="305995" y="5085190"/>
            <a:ext cx="3092531" cy="944431"/>
          </a:xfrm>
          <a:prstGeom prst="rect">
            <a:avLst/>
          </a:prstGeom>
        </p:spPr>
        <p:txBody>
          <a:bodyPr anchor="b">
            <a:noAutofit/>
          </a:bodyPr>
          <a:lstStyle>
            <a:lvl1pPr>
              <a:lnSpc>
                <a:spcPts val="1650"/>
              </a:lnSpc>
              <a:spcAft>
                <a:spcPts val="0"/>
              </a:spcAft>
              <a:defRPr sz="14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Tree>
    <p:extLst>
      <p:ext uri="{BB962C8B-B14F-4D97-AF65-F5344CB8AC3E}">
        <p14:creationId xmlns:p14="http://schemas.microsoft.com/office/powerpoint/2010/main" val="9842142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5" name="Graphic 6"/>
          <p:cNvPicPr>
            <a:picLocks noChangeAspect="1"/>
          </p:cNvPicPr>
          <p:nvPr userDrawn="1"/>
        </p:nvPicPr>
        <p:blipFill>
          <a:blip r:embed="rId2" cstate="print"/>
          <a:srcRect t="20876"/>
          <a:stretch>
            <a:fillRect/>
          </a:stretch>
        </p:blipFill>
        <p:spPr bwMode="auto">
          <a:xfrm rot="19800000" flipH="1">
            <a:off x="-1319213" y="-861483"/>
            <a:ext cx="6219826" cy="6688668"/>
          </a:xfrm>
          <a:prstGeom prst="rect">
            <a:avLst/>
          </a:prstGeom>
          <a:noFill/>
          <a:ln w="9525">
            <a:noFill/>
            <a:miter lim="800000"/>
            <a:headEnd/>
            <a:tailEnd/>
          </a:ln>
        </p:spPr>
      </p:pic>
      <p:sp>
        <p:nvSpPr>
          <p:cNvPr id="6"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41C456E1-D191-4084-9BDE-5C2F6368994D}"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7"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3"/>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9"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0" name="Picture Placeholder 17">
            <a:extLst/>
          </p:cNvPr>
          <p:cNvSpPr>
            <a:spLocks noGrp="1"/>
          </p:cNvSpPr>
          <p:nvPr>
            <p:ph type="pic" sz="quarter" idx="10"/>
          </p:nvPr>
        </p:nvSpPr>
        <p:spPr>
          <a:xfrm>
            <a:off x="0" y="4"/>
            <a:ext cx="9144000"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11" name="Title Placeholder 1">
            <a:extLst/>
          </p:cNvPr>
          <p:cNvSpPr>
            <a:spLocks noGrp="1"/>
          </p:cNvSpPr>
          <p:nvPr>
            <p:ph type="title"/>
          </p:nvPr>
        </p:nvSpPr>
        <p:spPr>
          <a:xfrm>
            <a:off x="305993" y="649981"/>
            <a:ext cx="3239895" cy="1194843"/>
          </a:xfrm>
          <a:prstGeom prst="rect">
            <a:avLst/>
          </a:prstGeom>
        </p:spPr>
        <p:txBody>
          <a:bodyPr rtlCol="0" anchor="b">
            <a:normAutofit/>
          </a:bodyPr>
          <a:lstStyle>
            <a:lvl1pPr>
              <a:lnSpc>
                <a:spcPts val="2250"/>
              </a:lnSpc>
              <a:defRPr sz="2000">
                <a:solidFill>
                  <a:srgbClr val="12ABDB"/>
                </a:solidFill>
              </a:defRPr>
            </a:lvl1pPr>
          </a:lstStyle>
          <a:p>
            <a:r>
              <a:rPr lang="en-US"/>
              <a:t>Click to edit Master title style</a:t>
            </a:r>
            <a:endParaRPr lang="pt-PT" dirty="0"/>
          </a:p>
        </p:txBody>
      </p:sp>
      <p:sp>
        <p:nvSpPr>
          <p:cNvPr id="12" name="Text Placeholder 7">
            <a:extLst/>
          </p:cNvPr>
          <p:cNvSpPr>
            <a:spLocks noGrp="1"/>
          </p:cNvSpPr>
          <p:nvPr>
            <p:ph type="body" sz="quarter" idx="32"/>
          </p:nvPr>
        </p:nvSpPr>
        <p:spPr>
          <a:xfrm>
            <a:off x="305993" y="1988841"/>
            <a:ext cx="2699835" cy="1152127"/>
          </a:xfrm>
          <a:prstGeom prst="rect">
            <a:avLst/>
          </a:prstGeom>
        </p:spPr>
        <p:txBody>
          <a:bodyPr>
            <a:noAutofit/>
          </a:bodyPr>
          <a:lstStyle>
            <a:lvl1pPr>
              <a:lnSpc>
                <a:spcPct val="100000"/>
              </a:lnSpc>
              <a:defRPr sz="14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Tree>
    <p:extLst>
      <p:ext uri="{BB962C8B-B14F-4D97-AF65-F5344CB8AC3E}">
        <p14:creationId xmlns:p14="http://schemas.microsoft.com/office/powerpoint/2010/main" val="118206564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5" name="Graphic 5"/>
          <p:cNvPicPr>
            <a:picLocks noChangeAspect="1"/>
          </p:cNvPicPr>
          <p:nvPr userDrawn="1"/>
        </p:nvPicPr>
        <p:blipFill>
          <a:blip r:embed="rId2" cstate="print"/>
          <a:srcRect l="7449" t="17874" b="13048"/>
          <a:stretch>
            <a:fillRect/>
          </a:stretch>
        </p:blipFill>
        <p:spPr bwMode="auto">
          <a:xfrm>
            <a:off x="0" y="0"/>
            <a:ext cx="7099300" cy="6858000"/>
          </a:xfrm>
          <a:prstGeom prst="rect">
            <a:avLst/>
          </a:prstGeom>
          <a:noFill/>
          <a:ln w="9525">
            <a:noFill/>
            <a:miter lim="800000"/>
            <a:headEnd/>
            <a:tailEnd/>
          </a:ln>
        </p:spPr>
      </p:pic>
      <p:sp>
        <p:nvSpPr>
          <p:cNvPr id="6"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E5F188B2-DD12-4A88-AF66-1417A594B2DC}"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7"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3"/>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chemeClr val="bg1"/>
                </a:solidFill>
                <a:latin typeface="+mj-lt"/>
              </a:rPr>
              <a:t>Presentation Title | Author | Date</a:t>
            </a:r>
          </a:p>
        </p:txBody>
      </p:sp>
      <p:sp>
        <p:nvSpPr>
          <p:cNvPr id="9"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0" name="Picture Placeholder 17">
            <a:extLst/>
          </p:cNvPr>
          <p:cNvSpPr>
            <a:spLocks noGrp="1"/>
          </p:cNvSpPr>
          <p:nvPr>
            <p:ph type="pic" sz="quarter" idx="10"/>
          </p:nvPr>
        </p:nvSpPr>
        <p:spPr>
          <a:xfrm>
            <a:off x="0" y="4"/>
            <a:ext cx="9144000"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11" name="Title Placeholder 1">
            <a:extLst/>
          </p:cNvPr>
          <p:cNvSpPr>
            <a:spLocks noGrp="1"/>
          </p:cNvSpPr>
          <p:nvPr>
            <p:ph type="title"/>
          </p:nvPr>
        </p:nvSpPr>
        <p:spPr>
          <a:xfrm>
            <a:off x="305993" y="649981"/>
            <a:ext cx="3239895" cy="1194843"/>
          </a:xfrm>
          <a:prstGeom prst="rect">
            <a:avLst/>
          </a:prstGeom>
        </p:spPr>
        <p:txBody>
          <a:bodyPr rtlCol="0" anchor="b">
            <a:normAutofit/>
          </a:bodyPr>
          <a:lstStyle>
            <a:lvl1pPr>
              <a:lnSpc>
                <a:spcPts val="2250"/>
              </a:lnSpc>
              <a:defRPr sz="2000">
                <a:solidFill>
                  <a:srgbClr val="12ABDB"/>
                </a:solidFill>
              </a:defRPr>
            </a:lvl1pPr>
          </a:lstStyle>
          <a:p>
            <a:r>
              <a:rPr lang="en-US"/>
              <a:t>Click to edit Master title style</a:t>
            </a:r>
            <a:endParaRPr lang="pt-PT" dirty="0"/>
          </a:p>
        </p:txBody>
      </p:sp>
      <p:sp>
        <p:nvSpPr>
          <p:cNvPr id="12" name="Text Placeholder 7">
            <a:extLst/>
          </p:cNvPr>
          <p:cNvSpPr>
            <a:spLocks noGrp="1"/>
          </p:cNvSpPr>
          <p:nvPr>
            <p:ph type="body" sz="quarter" idx="32"/>
          </p:nvPr>
        </p:nvSpPr>
        <p:spPr>
          <a:xfrm>
            <a:off x="305996" y="1988841"/>
            <a:ext cx="2781863" cy="1152127"/>
          </a:xfrm>
          <a:prstGeom prst="rect">
            <a:avLst/>
          </a:prstGeom>
        </p:spPr>
        <p:txBody>
          <a:bodyPr>
            <a:noAutofit/>
          </a:bodyPr>
          <a:lstStyle>
            <a:lvl1pPr>
              <a:lnSpc>
                <a:spcPct val="100000"/>
              </a:lnSpc>
              <a:defRPr sz="14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Tree>
    <p:extLst>
      <p:ext uri="{BB962C8B-B14F-4D97-AF65-F5344CB8AC3E}">
        <p14:creationId xmlns:p14="http://schemas.microsoft.com/office/powerpoint/2010/main" val="38628632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5" name="Graphic 5"/>
          <p:cNvPicPr>
            <a:picLocks noChangeAspect="1"/>
          </p:cNvPicPr>
          <p:nvPr userDrawn="1"/>
        </p:nvPicPr>
        <p:blipFill>
          <a:blip r:embed="rId2" cstate="print"/>
          <a:srcRect r="10880" b="30672"/>
          <a:stretch>
            <a:fillRect/>
          </a:stretch>
        </p:blipFill>
        <p:spPr bwMode="auto">
          <a:xfrm>
            <a:off x="2914650" y="812800"/>
            <a:ext cx="6229350" cy="6045200"/>
          </a:xfrm>
          <a:prstGeom prst="rect">
            <a:avLst/>
          </a:prstGeom>
          <a:noFill/>
          <a:ln w="9525">
            <a:noFill/>
            <a:miter lim="800000"/>
            <a:headEnd/>
            <a:tailEnd/>
          </a:ln>
        </p:spPr>
      </p:pic>
      <p:sp>
        <p:nvSpPr>
          <p:cNvPr id="6"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88440D32-BEAE-4B87-95D1-24ECEE671DC3}"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sp>
        <p:nvSpPr>
          <p:cNvPr id="7" name="Retângulo 43">
            <a:extLst/>
          </p:cNvPr>
          <p:cNvSpPr/>
          <p:nvPr userDrawn="1"/>
        </p:nvSpPr>
        <p:spPr>
          <a:xfrm>
            <a:off x="5970589"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8" name="Picture Placeholder 17">
            <a:extLst/>
          </p:cNvPr>
          <p:cNvSpPr>
            <a:spLocks noGrp="1"/>
          </p:cNvSpPr>
          <p:nvPr>
            <p:ph type="pic" sz="quarter" idx="10"/>
          </p:nvPr>
        </p:nvSpPr>
        <p:spPr>
          <a:xfrm>
            <a:off x="6" y="4"/>
            <a:ext cx="5519057"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9" name="Title Placeholder 1">
            <a:extLst/>
          </p:cNvPr>
          <p:cNvSpPr>
            <a:spLocks noGrp="1"/>
          </p:cNvSpPr>
          <p:nvPr>
            <p:ph type="title"/>
          </p:nvPr>
        </p:nvSpPr>
        <p:spPr>
          <a:xfrm>
            <a:off x="5731457" y="1917275"/>
            <a:ext cx="3106559" cy="1727749"/>
          </a:xfrm>
          <a:prstGeom prst="rect">
            <a:avLst/>
          </a:prstGeom>
        </p:spPr>
        <p:txBody>
          <a:bodyPr rtlCol="0" anchor="b">
            <a:normAutofit/>
          </a:bodyPr>
          <a:lstStyle>
            <a:lvl1pPr algn="r">
              <a:lnSpc>
                <a:spcPts val="2250"/>
              </a:lnSpc>
              <a:defRPr sz="2000">
                <a:solidFill>
                  <a:srgbClr val="95E616"/>
                </a:solidFill>
              </a:defRPr>
            </a:lvl1pPr>
          </a:lstStyle>
          <a:p>
            <a:r>
              <a:rPr lang="en-US"/>
              <a:t>Click to edit Master title style</a:t>
            </a:r>
            <a:endParaRPr lang="pt-PT" dirty="0"/>
          </a:p>
        </p:txBody>
      </p:sp>
      <p:sp>
        <p:nvSpPr>
          <p:cNvPr id="10" name="Text Placeholder 7">
            <a:extLst/>
          </p:cNvPr>
          <p:cNvSpPr>
            <a:spLocks noGrp="1"/>
          </p:cNvSpPr>
          <p:nvPr>
            <p:ph type="body" sz="quarter" idx="32"/>
          </p:nvPr>
        </p:nvSpPr>
        <p:spPr>
          <a:xfrm>
            <a:off x="5723915" y="3762631"/>
            <a:ext cx="3114096" cy="2186655"/>
          </a:xfrm>
          <a:prstGeom prst="rect">
            <a:avLst/>
          </a:prstGeom>
        </p:spPr>
        <p:txBody>
          <a:bodyPr>
            <a:noAutofit/>
          </a:bodyPr>
          <a:lstStyle>
            <a:lvl1pPr algn="r">
              <a:lnSpc>
                <a:spcPct val="100000"/>
              </a:lnSpc>
              <a:defRPr sz="14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Tree>
    <p:extLst>
      <p:ext uri="{BB962C8B-B14F-4D97-AF65-F5344CB8AC3E}">
        <p14:creationId xmlns:p14="http://schemas.microsoft.com/office/powerpoint/2010/main" val="545707578"/>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5" name="Rectangle 4">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grpSp>
        <p:nvGrpSpPr>
          <p:cNvPr id="6" name="Group 5"/>
          <p:cNvGrpSpPr>
            <a:grpSpLocks/>
          </p:cNvGrpSpPr>
          <p:nvPr userDrawn="1"/>
        </p:nvGrpSpPr>
        <p:grpSpPr bwMode="auto">
          <a:xfrm flipH="1">
            <a:off x="0" y="-1828800"/>
            <a:ext cx="5632450" cy="10801351"/>
            <a:chOff x="4503427" y="-841109"/>
            <a:chExt cx="6774184" cy="9741675"/>
          </a:xfrm>
        </p:grpSpPr>
        <p:sp>
          <p:nvSpPr>
            <p:cNvPr id="7" name="Rectangle 6">
              <a:extLst/>
            </p:cNvPr>
            <p:cNvSpPr/>
            <p:nvPr/>
          </p:nvSpPr>
          <p:spPr>
            <a:xfrm>
              <a:off x="10311507" y="5968328"/>
              <a:ext cx="534603" cy="799874"/>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79252" fontAlgn="auto">
                <a:spcBef>
                  <a:spcPts val="0"/>
                </a:spcBef>
                <a:spcAft>
                  <a:spcPts val="0"/>
                </a:spcAft>
                <a:defRPr/>
              </a:pPr>
              <a:endParaRPr lang="pt-PT" sz="1800"/>
            </a:p>
          </p:txBody>
        </p:sp>
        <p:grpSp>
          <p:nvGrpSpPr>
            <p:cNvPr id="11" name="Group 10"/>
            <p:cNvGrpSpPr>
              <a:grpSpLocks/>
            </p:cNvGrpSpPr>
            <p:nvPr/>
          </p:nvGrpSpPr>
          <p:grpSpPr bwMode="auto">
            <a:xfrm>
              <a:off x="4503427" y="-841109"/>
              <a:ext cx="6774184" cy="9741675"/>
              <a:chOff x="6466897" y="122642"/>
              <a:chExt cx="5044220" cy="7253890"/>
            </a:xfrm>
          </p:grpSpPr>
          <p:pic>
            <p:nvPicPr>
              <p:cNvPr id="12" name="Graphic 11"/>
              <p:cNvPicPr>
                <a:picLocks noChangeAspect="1"/>
              </p:cNvPicPr>
              <p:nvPr/>
            </p:nvPicPr>
            <p:blipFill>
              <a:blip r:embed="rId2" cstate="print"/>
              <a:srcRect l="24648" t="31387" r="33798" b="8441"/>
              <a:stretch>
                <a:fillRect/>
              </a:stretch>
            </p:blipFill>
            <p:spPr bwMode="auto">
              <a:xfrm>
                <a:off x="7684232" y="122642"/>
                <a:ext cx="3826885" cy="6735359"/>
              </a:xfrm>
              <a:prstGeom prst="rect">
                <a:avLst/>
              </a:prstGeom>
              <a:noFill/>
              <a:ln w="9525">
                <a:noFill/>
                <a:miter lim="800000"/>
                <a:headEnd/>
                <a:tailEnd/>
              </a:ln>
            </p:spPr>
          </p:pic>
          <p:pic>
            <p:nvPicPr>
              <p:cNvPr id="13" name="Graphic 12"/>
              <p:cNvPicPr>
                <a:picLocks noChangeAspect="1"/>
              </p:cNvPicPr>
              <p:nvPr/>
            </p:nvPicPr>
            <p:blipFill>
              <a:blip r:embed="rId3" cstate="print"/>
              <a:srcRect l="23643" t="23056" r="6670" b="9419"/>
              <a:stretch>
                <a:fillRect/>
              </a:stretch>
            </p:blipFill>
            <p:spPr bwMode="auto">
              <a:xfrm>
                <a:off x="6466897" y="900452"/>
                <a:ext cx="5044218" cy="6476080"/>
              </a:xfrm>
              <a:prstGeom prst="rect">
                <a:avLst/>
              </a:prstGeom>
              <a:noFill/>
              <a:ln w="9525">
                <a:noFill/>
                <a:miter lim="800000"/>
                <a:headEnd/>
                <a:tailEnd/>
              </a:ln>
            </p:spPr>
          </p:pic>
        </p:grpSp>
      </p:grpSp>
      <p:sp>
        <p:nvSpPr>
          <p:cNvPr id="14"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03836C91-3AA2-47AD-9F65-BDA5A9DCB8F1}"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5"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4"/>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chemeClr val="bg1"/>
                </a:solidFill>
                <a:latin typeface="+mj-lt"/>
              </a:rPr>
              <a:t>Presentation Title | Author | Date</a:t>
            </a:r>
          </a:p>
        </p:txBody>
      </p:sp>
      <p:sp>
        <p:nvSpPr>
          <p:cNvPr id="17"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10" name="Picture Placeholder 17">
            <a:extLst/>
          </p:cNvPr>
          <p:cNvSpPr>
            <a:spLocks noGrp="1"/>
          </p:cNvSpPr>
          <p:nvPr>
            <p:ph type="pic" sz="quarter" idx="10"/>
          </p:nvPr>
        </p:nvSpPr>
        <p:spPr>
          <a:xfrm>
            <a:off x="3624948" y="4"/>
            <a:ext cx="5519057"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8" name="Title Placeholder 1">
            <a:extLst/>
          </p:cNvPr>
          <p:cNvSpPr>
            <a:spLocks noGrp="1"/>
          </p:cNvSpPr>
          <p:nvPr>
            <p:ph type="title"/>
          </p:nvPr>
        </p:nvSpPr>
        <p:spPr>
          <a:xfrm>
            <a:off x="704850" y="707450"/>
            <a:ext cx="2171577" cy="1830079"/>
          </a:xfrm>
          <a:prstGeom prst="rect">
            <a:avLst/>
          </a:prstGeom>
        </p:spPr>
        <p:txBody>
          <a:bodyPr lIns="68574" tIns="34289" rIns="68574" bIns="34289" rtlCol="0" anchor="b">
            <a:normAutofit/>
          </a:bodyPr>
          <a:lstStyle>
            <a:lvl1pPr algn="l">
              <a:defRPr sz="3600">
                <a:solidFill>
                  <a:srgbClr val="95E616"/>
                </a:solidFill>
              </a:defRPr>
            </a:lvl1pPr>
          </a:lstStyle>
          <a:p>
            <a:r>
              <a:rPr lang="en-US"/>
              <a:t>Click to edit Master title style</a:t>
            </a:r>
            <a:endParaRPr lang="pt-PT" dirty="0"/>
          </a:p>
        </p:txBody>
      </p:sp>
      <p:sp>
        <p:nvSpPr>
          <p:cNvPr id="9" name="Text Placeholder 7">
            <a:extLst/>
          </p:cNvPr>
          <p:cNvSpPr>
            <a:spLocks noGrp="1"/>
          </p:cNvSpPr>
          <p:nvPr>
            <p:ph type="body" sz="quarter" idx="32"/>
          </p:nvPr>
        </p:nvSpPr>
        <p:spPr>
          <a:xfrm>
            <a:off x="704850" y="2564910"/>
            <a:ext cx="2171576" cy="3589775"/>
          </a:xfrm>
          <a:prstGeom prst="rect">
            <a:avLst/>
          </a:prstGeom>
        </p:spPr>
        <p:txBody>
          <a:bodyPr>
            <a:noAutofit/>
          </a:bodyPr>
          <a:lstStyle>
            <a:lvl1pPr algn="l">
              <a:lnSpc>
                <a:spcPct val="100000"/>
              </a:lnSpc>
              <a:defRPr sz="14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Tree>
    <p:extLst>
      <p:ext uri="{BB962C8B-B14F-4D97-AF65-F5344CB8AC3E}">
        <p14:creationId xmlns:p14="http://schemas.microsoft.com/office/powerpoint/2010/main" val="1434925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p:cNvPicPr>
            <a:picLocks noChangeAspect="1"/>
          </p:cNvPicPr>
          <p:nvPr/>
        </p:nvPicPr>
        <p:blipFill>
          <a:blip r:embed="rId2" cstate="print"/>
          <a:srcRect/>
          <a:stretch>
            <a:fillRect/>
          </a:stretch>
        </p:blipFill>
        <p:spPr bwMode="auto">
          <a:xfrm>
            <a:off x="1804989" y="2605618"/>
            <a:ext cx="5534025" cy="1646767"/>
          </a:xfrm>
          <a:prstGeom prst="rect">
            <a:avLst/>
          </a:prstGeom>
          <a:noFill/>
          <a:ln w="9525">
            <a:noFill/>
            <a:miter lim="800000"/>
            <a:headEnd/>
            <a:tailEnd/>
          </a:ln>
        </p:spPr>
      </p:pic>
    </p:spTree>
    <p:extLst>
      <p:ext uri="{BB962C8B-B14F-4D97-AF65-F5344CB8AC3E}">
        <p14:creationId xmlns:p14="http://schemas.microsoft.com/office/powerpoint/2010/main" val="362640626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p:cNvPicPr>
            <a:picLocks noChangeAspect="1"/>
          </p:cNvPicPr>
          <p:nvPr userDrawn="1"/>
        </p:nvPicPr>
        <p:blipFill>
          <a:blip r:embed="rId2" cstate="print"/>
          <a:srcRect/>
          <a:stretch>
            <a:fillRect/>
          </a:stretch>
        </p:blipFill>
        <p:spPr bwMode="auto">
          <a:xfrm>
            <a:off x="4800600" y="0"/>
            <a:ext cx="4343400" cy="5903384"/>
          </a:xfrm>
          <a:prstGeom prst="rect">
            <a:avLst/>
          </a:prstGeom>
          <a:noFill/>
          <a:ln w="9525">
            <a:noFill/>
            <a:miter lim="800000"/>
            <a:headEnd/>
            <a:tailEnd/>
          </a:ln>
        </p:spPr>
      </p:pic>
      <p:sp>
        <p:nvSpPr>
          <p:cNvPr id="10"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27CC483E-E079-4CD2-BBAB-04C56E866524}"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1"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3"/>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3"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15" name="Graphic 4"/>
          <p:cNvPicPr>
            <a:picLocks noChangeAspect="1"/>
          </p:cNvPicPr>
          <p:nvPr userDrawn="1"/>
        </p:nvPicPr>
        <p:blipFill>
          <a:blip r:embed="rId4"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9" name="Picture Placeholder 17">
            <a:extLst/>
          </p:cNvPr>
          <p:cNvSpPr>
            <a:spLocks noGrp="1"/>
          </p:cNvSpPr>
          <p:nvPr>
            <p:ph type="pic" sz="quarter" idx="10"/>
          </p:nvPr>
        </p:nvSpPr>
        <p:spPr>
          <a:xfrm>
            <a:off x="4713520" y="4"/>
            <a:ext cx="4430485"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8"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4" name="Text Placeholder 7">
            <a:extLst/>
          </p:cNvPr>
          <p:cNvSpPr>
            <a:spLocks noGrp="1"/>
          </p:cNvSpPr>
          <p:nvPr>
            <p:ph type="body" sz="quarter" idx="35"/>
          </p:nvPr>
        </p:nvSpPr>
        <p:spPr>
          <a:xfrm>
            <a:off x="313197" y="1430235"/>
            <a:ext cx="4258807" cy="1368152"/>
          </a:xfrm>
          <a:prstGeom prst="rect">
            <a:avLst/>
          </a:prstGeom>
        </p:spPr>
        <p:txBody>
          <a:bodyPr>
            <a:noAutofit/>
          </a:bodyPr>
          <a:lstStyle>
            <a:lvl1pPr>
              <a:lnSpc>
                <a:spcPts val="1650"/>
              </a:lnSpc>
              <a:defRPr sz="1400">
                <a:solidFill>
                  <a:schemeClr val="tx1"/>
                </a:solidFill>
              </a:defRPr>
            </a:lvl1pPr>
            <a:lvl2pPr marL="173815" indent="-170244">
              <a:lnSpc>
                <a:spcPts val="1350"/>
              </a:lnSpc>
              <a:defRPr sz="1200">
                <a:solidFill>
                  <a:schemeClr val="tx1"/>
                </a:solidFill>
              </a:defRPr>
            </a:lvl2pPr>
            <a:lvl3pPr marL="347627" indent="-173815">
              <a:lnSpc>
                <a:spcPts val="1200"/>
              </a:lnSpc>
              <a:defRPr sz="1100">
                <a:solidFill>
                  <a:schemeClr val="tx1"/>
                </a:solidFill>
              </a:defRPr>
            </a:lvl3pPr>
            <a:lvl4pPr marL="511919" indent="-164290">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 Placeholder 7">
            <a:extLst/>
          </p:cNvPr>
          <p:cNvSpPr>
            <a:spLocks noGrp="1"/>
          </p:cNvSpPr>
          <p:nvPr>
            <p:ph type="body" sz="quarter" idx="36"/>
          </p:nvPr>
        </p:nvSpPr>
        <p:spPr>
          <a:xfrm>
            <a:off x="313197" y="3253616"/>
            <a:ext cx="4258807" cy="1368152"/>
          </a:xfrm>
          <a:prstGeom prst="rect">
            <a:avLst/>
          </a:prstGeom>
        </p:spPr>
        <p:txBody>
          <a:bodyPr>
            <a:noAutofit/>
          </a:bodyPr>
          <a:lstStyle>
            <a:lvl1pPr>
              <a:lnSpc>
                <a:spcPts val="1650"/>
              </a:lnSpc>
              <a:defRPr sz="1400">
                <a:solidFill>
                  <a:schemeClr val="tx1"/>
                </a:solidFill>
              </a:defRPr>
            </a:lvl1pPr>
            <a:lvl2pPr marL="173815" indent="-170244">
              <a:lnSpc>
                <a:spcPts val="1350"/>
              </a:lnSpc>
              <a:defRPr sz="1200">
                <a:solidFill>
                  <a:schemeClr val="tx1"/>
                </a:solidFill>
              </a:defRPr>
            </a:lvl2pPr>
            <a:lvl3pPr marL="347627" indent="-173815">
              <a:lnSpc>
                <a:spcPts val="1200"/>
              </a:lnSpc>
              <a:defRPr sz="1100">
                <a:solidFill>
                  <a:schemeClr val="tx1"/>
                </a:solidFill>
              </a:defRPr>
            </a:lvl3pPr>
            <a:lvl4pPr marL="511919" indent="-164290">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7">
            <a:extLst/>
          </p:cNvPr>
          <p:cNvSpPr>
            <a:spLocks noGrp="1"/>
          </p:cNvSpPr>
          <p:nvPr>
            <p:ph type="body" sz="quarter" idx="37"/>
          </p:nvPr>
        </p:nvSpPr>
        <p:spPr>
          <a:xfrm>
            <a:off x="313197" y="5076999"/>
            <a:ext cx="4258807" cy="1368152"/>
          </a:xfrm>
          <a:prstGeom prst="rect">
            <a:avLst/>
          </a:prstGeom>
        </p:spPr>
        <p:txBody>
          <a:bodyPr>
            <a:noAutofit/>
          </a:bodyPr>
          <a:lstStyle>
            <a:lvl1pPr>
              <a:lnSpc>
                <a:spcPts val="1650"/>
              </a:lnSpc>
              <a:defRPr sz="1400">
                <a:solidFill>
                  <a:schemeClr val="tx1"/>
                </a:solidFill>
              </a:defRPr>
            </a:lvl1pPr>
            <a:lvl2pPr marL="173815" indent="-170244">
              <a:lnSpc>
                <a:spcPts val="1350"/>
              </a:lnSpc>
              <a:defRPr sz="1200">
                <a:solidFill>
                  <a:schemeClr val="tx1"/>
                </a:solidFill>
              </a:defRPr>
            </a:lvl2pPr>
            <a:lvl3pPr marL="347627" indent="-173815">
              <a:lnSpc>
                <a:spcPts val="1200"/>
              </a:lnSpc>
              <a:defRPr sz="1100">
                <a:solidFill>
                  <a:schemeClr val="tx1"/>
                </a:solidFill>
              </a:defRPr>
            </a:lvl3pPr>
            <a:lvl4pPr marL="511919" indent="-164290">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856799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6"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875675F4-32C1-4ED9-8719-8FBF63621835}"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7"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9"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0" name="Picture Placeholder 17">
            <a:extLst/>
          </p:cNvPr>
          <p:cNvSpPr>
            <a:spLocks noGrp="1"/>
          </p:cNvSpPr>
          <p:nvPr>
            <p:ph type="pic" sz="quarter" idx="10"/>
          </p:nvPr>
        </p:nvSpPr>
        <p:spPr>
          <a:xfrm>
            <a:off x="0" y="4"/>
            <a:ext cx="9144000"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14" name="Text Placeholder 7">
            <a:extLst/>
          </p:cNvPr>
          <p:cNvSpPr>
            <a:spLocks noGrp="1"/>
          </p:cNvSpPr>
          <p:nvPr>
            <p:ph type="body" sz="quarter" idx="33"/>
          </p:nvPr>
        </p:nvSpPr>
        <p:spPr>
          <a:xfrm>
            <a:off x="5784414" y="404820"/>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15" name="Title Placeholder 1">
            <a:extLst/>
          </p:cNvPr>
          <p:cNvSpPr>
            <a:spLocks noGrp="1"/>
          </p:cNvSpPr>
          <p:nvPr>
            <p:ph type="title"/>
          </p:nvPr>
        </p:nvSpPr>
        <p:spPr>
          <a:xfrm>
            <a:off x="305994" y="404813"/>
            <a:ext cx="523811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6" name="Text Placeholder 7">
            <a:extLst/>
          </p:cNvPr>
          <p:cNvSpPr>
            <a:spLocks noGrp="1"/>
          </p:cNvSpPr>
          <p:nvPr>
            <p:ph type="body" sz="quarter" idx="35"/>
          </p:nvPr>
        </p:nvSpPr>
        <p:spPr>
          <a:xfrm>
            <a:off x="313199" y="1430236"/>
            <a:ext cx="2256227" cy="5011015"/>
          </a:xfrm>
          <a:prstGeom prst="rect">
            <a:avLst/>
          </a:prstGeom>
        </p:spPr>
        <p:txBody>
          <a:bodyPr>
            <a:noAutofit/>
          </a:bodyPr>
          <a:lstStyle>
            <a:lvl1pPr>
              <a:lnSpc>
                <a:spcPts val="1650"/>
              </a:lnSpc>
              <a:defRPr sz="1400">
                <a:solidFill>
                  <a:schemeClr val="tx1"/>
                </a:solidFill>
              </a:defRPr>
            </a:lvl1pPr>
            <a:lvl2pPr marL="173815" indent="-170244">
              <a:lnSpc>
                <a:spcPts val="1350"/>
              </a:lnSpc>
              <a:defRPr sz="1200">
                <a:solidFill>
                  <a:schemeClr val="tx1"/>
                </a:solidFill>
              </a:defRPr>
            </a:lvl2pPr>
            <a:lvl3pPr marL="347627" indent="-173815">
              <a:lnSpc>
                <a:spcPts val="1200"/>
              </a:lnSpc>
              <a:defRPr sz="1100">
                <a:solidFill>
                  <a:schemeClr val="tx1"/>
                </a:solidFill>
              </a:defRPr>
            </a:lvl3pPr>
            <a:lvl4pPr marL="511919" indent="-164290">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63793834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5" name="Picture 31"/>
          <p:cNvPicPr>
            <a:picLocks noChangeAspect="1"/>
          </p:cNvPicPr>
          <p:nvPr userDrawn="1"/>
        </p:nvPicPr>
        <p:blipFill>
          <a:blip r:embed="rId2" cstate="print"/>
          <a:srcRect/>
          <a:stretch>
            <a:fillRect/>
          </a:stretch>
        </p:blipFill>
        <p:spPr bwMode="auto">
          <a:xfrm>
            <a:off x="1589" y="0"/>
            <a:ext cx="9140825" cy="6858000"/>
          </a:xfrm>
          <a:prstGeom prst="rect">
            <a:avLst/>
          </a:prstGeom>
          <a:noFill/>
          <a:ln w="9525">
            <a:noFill/>
            <a:miter lim="800000"/>
            <a:headEnd/>
            <a:tailEnd/>
          </a:ln>
        </p:spPr>
      </p:pic>
      <p:pic>
        <p:nvPicPr>
          <p:cNvPr id="6" name="Graphic 8"/>
          <p:cNvPicPr>
            <a:picLocks noChangeAspect="1"/>
          </p:cNvPicPr>
          <p:nvPr userDrawn="1"/>
        </p:nvPicPr>
        <p:blipFill>
          <a:blip r:embed="rId3" cstate="print"/>
          <a:srcRect t="45009" r="3903"/>
          <a:stretch>
            <a:fillRect/>
          </a:stretch>
        </p:blipFill>
        <p:spPr bwMode="auto">
          <a:xfrm rot="20633129">
            <a:off x="4967288" y="-855133"/>
            <a:ext cx="4284662" cy="3331633"/>
          </a:xfrm>
          <a:prstGeom prst="rect">
            <a:avLst/>
          </a:prstGeom>
          <a:noFill/>
          <a:ln w="9525">
            <a:noFill/>
            <a:miter lim="800000"/>
            <a:headEnd/>
            <a:tailEnd/>
          </a:ln>
        </p:spPr>
      </p:pic>
      <p:sp>
        <p:nvSpPr>
          <p:cNvPr id="7"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1D04813F-111B-48D9-86CE-3C69BF9CF142}"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8"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0"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11" name="Graphic 4"/>
          <p:cNvPicPr>
            <a:picLocks noChangeAspect="1"/>
          </p:cNvPicPr>
          <p:nvPr userDrawn="1"/>
        </p:nvPicPr>
        <p:blipFill>
          <a:blip r:embed="rId5"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14" name="Text Placeholder 7">
            <a:extLst/>
          </p:cNvPr>
          <p:cNvSpPr>
            <a:spLocks noGrp="1"/>
          </p:cNvSpPr>
          <p:nvPr>
            <p:ph type="body" sz="quarter" idx="33"/>
          </p:nvPr>
        </p:nvSpPr>
        <p:spPr>
          <a:xfrm>
            <a:off x="5784411" y="251446"/>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16" name="Title Placeholder 1">
            <a:extLst/>
          </p:cNvPr>
          <p:cNvSpPr>
            <a:spLocks noGrp="1"/>
          </p:cNvSpPr>
          <p:nvPr>
            <p:ph type="title"/>
          </p:nvPr>
        </p:nvSpPr>
        <p:spPr>
          <a:xfrm>
            <a:off x="305994" y="404813"/>
            <a:ext cx="523811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7" name="Text Placeholder 7">
            <a:extLst/>
          </p:cNvPr>
          <p:cNvSpPr>
            <a:spLocks noGrp="1"/>
          </p:cNvSpPr>
          <p:nvPr>
            <p:ph type="body" sz="quarter" idx="35"/>
          </p:nvPr>
        </p:nvSpPr>
        <p:spPr>
          <a:xfrm>
            <a:off x="313199" y="1430236"/>
            <a:ext cx="2256227" cy="5011015"/>
          </a:xfrm>
          <a:prstGeom prst="rect">
            <a:avLst/>
          </a:prstGeom>
        </p:spPr>
        <p:txBody>
          <a:bodyPr>
            <a:noAutofit/>
          </a:bodyPr>
          <a:lstStyle>
            <a:lvl1pPr>
              <a:lnSpc>
                <a:spcPts val="1650"/>
              </a:lnSpc>
              <a:defRPr sz="1400">
                <a:solidFill>
                  <a:schemeClr val="tx1"/>
                </a:solidFill>
              </a:defRPr>
            </a:lvl1pPr>
            <a:lvl2pPr marL="173815" indent="-170244">
              <a:lnSpc>
                <a:spcPts val="1350"/>
              </a:lnSpc>
              <a:defRPr sz="1200">
                <a:solidFill>
                  <a:schemeClr val="tx1"/>
                </a:solidFill>
              </a:defRPr>
            </a:lvl2pPr>
            <a:lvl3pPr marL="347627" indent="-173815">
              <a:lnSpc>
                <a:spcPts val="1200"/>
              </a:lnSpc>
              <a:defRPr sz="1100">
                <a:solidFill>
                  <a:schemeClr val="tx1"/>
                </a:solidFill>
              </a:defRPr>
            </a:lvl3pPr>
            <a:lvl4pPr marL="511919" indent="-164290">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8109125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6"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D663191A-0A1A-47A9-BA72-32F30C5A07EC}"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7"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9"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25" name="Table Placeholder 24">
            <a:extLst/>
          </p:cNvPr>
          <p:cNvSpPr>
            <a:spLocks noGrp="1"/>
          </p:cNvSpPr>
          <p:nvPr>
            <p:ph type="tbl" sz="quarter" idx="17"/>
          </p:nvPr>
        </p:nvSpPr>
        <p:spPr>
          <a:xfrm>
            <a:off x="305996" y="2073275"/>
            <a:ext cx="8532019" cy="4178300"/>
          </a:xfrm>
          <a:prstGeom prst="rect">
            <a:avLst/>
          </a:prstGeom>
        </p:spPr>
        <p:txBody>
          <a:bodyPr rtlCol="0" anchor="ctr">
            <a:normAutofit/>
          </a:bodyPr>
          <a:lstStyle>
            <a:lvl1pPr marL="0" indent="0" algn="ctr">
              <a:buNone/>
              <a:defRPr/>
            </a:lvl1pPr>
          </a:lstStyle>
          <a:p>
            <a:pPr lvl="0"/>
            <a:r>
              <a:rPr lang="en-US" noProof="0"/>
              <a:t>Click icon to add table</a:t>
            </a:r>
            <a:endParaRPr lang="pt-PT" noProof="0"/>
          </a:p>
        </p:txBody>
      </p:sp>
      <p:sp>
        <p:nvSpPr>
          <p:cNvPr id="23" name="Text Placeholder 29">
            <a:extLst/>
          </p:cNvPr>
          <p:cNvSpPr>
            <a:spLocks noGrp="1"/>
          </p:cNvSpPr>
          <p:nvPr>
            <p:ph type="body" sz="quarter" idx="16"/>
          </p:nvPr>
        </p:nvSpPr>
        <p:spPr>
          <a:xfrm>
            <a:off x="305993" y="1268413"/>
            <a:ext cx="8208447" cy="504403"/>
          </a:xfrm>
          <a:prstGeom prst="rect">
            <a:avLst/>
          </a:prstGeom>
        </p:spPr>
        <p:txBody>
          <a:bodyPr>
            <a:noAutofit/>
          </a:bodyPr>
          <a:lstStyle>
            <a:lvl1pPr marL="0" indent="0" algn="l">
              <a:lnSpc>
                <a:spcPts val="1050"/>
              </a:lnSpc>
              <a:spcBef>
                <a:spcPts val="0"/>
              </a:spcBef>
              <a:spcAft>
                <a:spcPts val="0"/>
              </a:spcAft>
              <a:buNone/>
              <a:defRPr sz="900"/>
            </a:lvl1pPr>
            <a:lvl2pPr algn="ctr">
              <a:defRPr/>
            </a:lvl2pPr>
            <a:lvl3pPr algn="ctr">
              <a:defRPr/>
            </a:lvl3pPr>
            <a:lvl4pPr algn="ctr">
              <a:defRPr/>
            </a:lvl4pPr>
            <a:lvl5pPr algn="ctr">
              <a:defRPr/>
            </a:lvl5pPr>
          </a:lstStyle>
          <a:p>
            <a:pPr lvl="0"/>
            <a:r>
              <a:rPr lang="en-US"/>
              <a:t>Click to edit Master text styles</a:t>
            </a:r>
          </a:p>
        </p:txBody>
      </p:sp>
      <p:sp>
        <p:nvSpPr>
          <p:cNvPr id="5"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3810799404"/>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Graphs">
    <p:spTree>
      <p:nvGrpSpPr>
        <p:cNvPr id="1" name=""/>
        <p:cNvGrpSpPr/>
        <p:nvPr/>
      </p:nvGrpSpPr>
      <p:grpSpPr>
        <a:xfrm>
          <a:off x="0" y="0"/>
          <a:ext cx="0" cy="0"/>
          <a:chOff x="0" y="0"/>
          <a:chExt cx="0" cy="0"/>
        </a:xfrm>
      </p:grpSpPr>
      <p:sp>
        <p:nvSpPr>
          <p:cNvPr id="8" name="Title Placeholder 1">
            <a:extLst/>
          </p:cNvPr>
          <p:cNvSpPr txBox="1">
            <a:spLocks/>
          </p:cNvSpPr>
          <p:nvPr userDrawn="1"/>
        </p:nvSpPr>
        <p:spPr>
          <a:xfrm>
            <a:off x="306389" y="404284"/>
            <a:ext cx="8207375" cy="863600"/>
          </a:xfrm>
          <a:prstGeom prst="rect">
            <a:avLst/>
          </a:prstGeom>
        </p:spPr>
        <p:txBody>
          <a:bodyPr lIns="0" tIns="0" rIns="0" bIns="0">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fontAlgn="auto">
              <a:lnSpc>
                <a:spcPts val="2250"/>
              </a:lnSpc>
              <a:spcAft>
                <a:spcPts val="0"/>
              </a:spcAft>
              <a:defRPr/>
            </a:pPr>
            <a:r>
              <a:rPr lang="en-US" sz="2600"/>
              <a:t>Click to add title</a:t>
            </a:r>
          </a:p>
        </p:txBody>
      </p:sp>
      <p:sp>
        <p:nvSpPr>
          <p:cNvPr id="9"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D0A14B14-E25E-4437-B430-C143EF237AA7}"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2"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13"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19" name="Chart Placeholder 18">
            <a:extLst/>
          </p:cNvPr>
          <p:cNvSpPr>
            <a:spLocks noGrp="1"/>
          </p:cNvSpPr>
          <p:nvPr>
            <p:ph type="chart" sz="quarter" idx="44"/>
          </p:nvPr>
        </p:nvSpPr>
        <p:spPr>
          <a:xfrm>
            <a:off x="305992" y="1873623"/>
            <a:ext cx="4157663" cy="3571601"/>
          </a:xfrm>
          <a:prstGeom prst="rect">
            <a:avLst/>
          </a:prstGeom>
        </p:spPr>
        <p:txBody>
          <a:bodyPr rtlCol="0" anchor="ctr">
            <a:normAutofit/>
          </a:bodyPr>
          <a:lstStyle>
            <a:lvl1pPr marL="0" indent="0" algn="ctr">
              <a:buNone/>
              <a:defRPr sz="1500"/>
            </a:lvl1pPr>
          </a:lstStyle>
          <a:p>
            <a:pPr lvl="0"/>
            <a:r>
              <a:rPr lang="en-US" noProof="0"/>
              <a:t>Click icon to add chart</a:t>
            </a:r>
            <a:endParaRPr lang="pt-PT" noProof="0"/>
          </a:p>
        </p:txBody>
      </p:sp>
      <p:sp>
        <p:nvSpPr>
          <p:cNvPr id="14" name="Text Placeholder 29">
            <a:extLst/>
          </p:cNvPr>
          <p:cNvSpPr>
            <a:spLocks noGrp="1"/>
          </p:cNvSpPr>
          <p:nvPr>
            <p:ph type="body" sz="quarter" idx="41"/>
          </p:nvPr>
        </p:nvSpPr>
        <p:spPr>
          <a:xfrm>
            <a:off x="305992" y="5575681"/>
            <a:ext cx="4157663" cy="877507"/>
          </a:xfrm>
          <a:prstGeom prst="rect">
            <a:avLst/>
          </a:prstGeom>
        </p:spPr>
        <p:txBody>
          <a:bodyPr>
            <a:noAutofit/>
          </a:bodyPr>
          <a:lstStyle>
            <a:lvl1pPr marL="0" indent="0" algn="l">
              <a:lnSpc>
                <a:spcPts val="1200"/>
              </a:lnSpc>
              <a:spcBef>
                <a:spcPts val="0"/>
              </a:spcBef>
              <a:spcAft>
                <a:spcPts val="0"/>
              </a:spcAft>
              <a:buNone/>
              <a:defRPr sz="11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5" name="Text Placeholder 29">
            <a:extLst/>
          </p:cNvPr>
          <p:cNvSpPr>
            <a:spLocks noGrp="1"/>
          </p:cNvSpPr>
          <p:nvPr>
            <p:ph type="body" sz="quarter" idx="42"/>
          </p:nvPr>
        </p:nvSpPr>
        <p:spPr>
          <a:xfrm>
            <a:off x="4680359" y="5575681"/>
            <a:ext cx="4157663" cy="877507"/>
          </a:xfrm>
          <a:prstGeom prst="rect">
            <a:avLst/>
          </a:prstGeom>
        </p:spPr>
        <p:txBody>
          <a:bodyPr>
            <a:noAutofit/>
          </a:bodyPr>
          <a:lstStyle>
            <a:lvl1pPr marL="0" indent="0" algn="l">
              <a:lnSpc>
                <a:spcPts val="1200"/>
              </a:lnSpc>
              <a:spcBef>
                <a:spcPts val="0"/>
              </a:spcBef>
              <a:spcAft>
                <a:spcPts val="0"/>
              </a:spcAft>
              <a:buNone/>
              <a:defRPr sz="11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6" name="Text Placeholder 4">
            <a:extLst/>
          </p:cNvPr>
          <p:cNvSpPr>
            <a:spLocks noGrp="1"/>
          </p:cNvSpPr>
          <p:nvPr>
            <p:ph type="body" sz="quarter" idx="29"/>
          </p:nvPr>
        </p:nvSpPr>
        <p:spPr>
          <a:xfrm>
            <a:off x="305992" y="1425213"/>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17" name="Text Placeholder 4">
            <a:extLst/>
          </p:cNvPr>
          <p:cNvSpPr>
            <a:spLocks noGrp="1"/>
          </p:cNvSpPr>
          <p:nvPr>
            <p:ph type="body" sz="quarter" idx="43"/>
          </p:nvPr>
        </p:nvSpPr>
        <p:spPr>
          <a:xfrm>
            <a:off x="4680352" y="1425213"/>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20" name="Chart Placeholder 18">
            <a:extLst/>
          </p:cNvPr>
          <p:cNvSpPr>
            <a:spLocks noGrp="1"/>
          </p:cNvSpPr>
          <p:nvPr>
            <p:ph type="chart" sz="quarter" idx="45"/>
          </p:nvPr>
        </p:nvSpPr>
        <p:spPr>
          <a:xfrm>
            <a:off x="4680352" y="1873623"/>
            <a:ext cx="4157663" cy="3571601"/>
          </a:xfrm>
          <a:prstGeom prst="rect">
            <a:avLst/>
          </a:prstGeom>
        </p:spPr>
        <p:txBody>
          <a:bodyPr rtlCol="0" anchor="ctr">
            <a:normAutofit/>
          </a:bodyPr>
          <a:lstStyle>
            <a:lvl1pPr marL="0" indent="0" algn="ctr">
              <a:buNone/>
              <a:defRPr sz="1500"/>
            </a:lvl1pPr>
          </a:lstStyle>
          <a:p>
            <a:pPr lvl="0"/>
            <a:r>
              <a:rPr lang="en-US" noProof="0"/>
              <a:t>Click icon to add chart</a:t>
            </a:r>
            <a:endParaRPr lang="pt-PT" noProof="0"/>
          </a:p>
        </p:txBody>
      </p:sp>
    </p:spTree>
    <p:extLst>
      <p:ext uri="{BB962C8B-B14F-4D97-AF65-F5344CB8AC3E}">
        <p14:creationId xmlns:p14="http://schemas.microsoft.com/office/powerpoint/2010/main" val="737476742"/>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9" name="Rectangle 8">
            <a:extLst/>
          </p:cNvPr>
          <p:cNvSpPr/>
          <p:nvPr userDrawn="1"/>
        </p:nvSpPr>
        <p:spPr>
          <a:xfrm>
            <a:off x="5014914" y="0"/>
            <a:ext cx="412908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10"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EDBA7167-A7CA-4EC5-98F6-8CE6E5EEE484}"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1"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3"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6" name="Text Placeholder 29">
            <a:extLst/>
          </p:cNvPr>
          <p:cNvSpPr>
            <a:spLocks noGrp="1"/>
          </p:cNvSpPr>
          <p:nvPr>
            <p:ph type="body" sz="quarter" idx="42"/>
          </p:nvPr>
        </p:nvSpPr>
        <p:spPr>
          <a:xfrm>
            <a:off x="5309284" y="1423743"/>
            <a:ext cx="3528731" cy="2801255"/>
          </a:xfrm>
          <a:prstGeom prst="rect">
            <a:avLst/>
          </a:prstGeom>
        </p:spPr>
        <p:txBody>
          <a:bodyPr rtlCol="0">
            <a:noAutofit/>
          </a:bodyPr>
          <a:lstStyle>
            <a:lvl1pPr>
              <a:defRPr lang="en-US" sz="1100" dirty="0"/>
            </a:lvl1pPr>
          </a:lstStyle>
          <a:p>
            <a:pPr lvl="0"/>
            <a:r>
              <a:rPr lang="en-US"/>
              <a:t>Click to edit Master text styles</a:t>
            </a:r>
          </a:p>
        </p:txBody>
      </p:sp>
      <p:sp>
        <p:nvSpPr>
          <p:cNvPr id="24" name="Text Placeholder 29">
            <a:extLst/>
          </p:cNvPr>
          <p:cNvSpPr>
            <a:spLocks noGrp="1"/>
          </p:cNvSpPr>
          <p:nvPr>
            <p:ph type="body" sz="quarter" idx="44"/>
          </p:nvPr>
        </p:nvSpPr>
        <p:spPr>
          <a:xfrm>
            <a:off x="6046623" y="5568667"/>
            <a:ext cx="1925807" cy="333831"/>
          </a:xfrm>
          <a:prstGeom prst="rect">
            <a:avLst/>
          </a:prstGeom>
        </p:spPr>
        <p:txBody>
          <a:bodyPr anchor="ctr">
            <a:noAutofit/>
          </a:bodyPr>
          <a:lstStyle>
            <a:lvl1pPr marL="0" indent="0" algn="ctr">
              <a:lnSpc>
                <a:spcPts val="1200"/>
              </a:lnSpc>
              <a:spcBef>
                <a:spcPts val="0"/>
              </a:spcBef>
              <a:buNone/>
              <a:defRPr sz="1100" b="1">
                <a:solidFill>
                  <a:schemeClr val="accent2"/>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6" name="Text Placeholder 29">
            <a:extLst/>
          </p:cNvPr>
          <p:cNvSpPr>
            <a:spLocks noGrp="1"/>
          </p:cNvSpPr>
          <p:nvPr>
            <p:ph type="body" sz="quarter" idx="45"/>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2000" b="1">
                <a:solidFill>
                  <a:srgbClr val="2B0A3D"/>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4"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5" name="Chart Placeholder 18">
            <a:extLst/>
          </p:cNvPr>
          <p:cNvSpPr>
            <a:spLocks noGrp="1"/>
          </p:cNvSpPr>
          <p:nvPr>
            <p:ph type="chart" sz="quarter" idx="46"/>
          </p:nvPr>
        </p:nvSpPr>
        <p:spPr>
          <a:xfrm>
            <a:off x="305992" y="1873623"/>
            <a:ext cx="4157663" cy="3571601"/>
          </a:xfrm>
          <a:prstGeom prst="rect">
            <a:avLst/>
          </a:prstGeom>
        </p:spPr>
        <p:txBody>
          <a:bodyPr rtlCol="0" anchor="ctr">
            <a:normAutofit/>
          </a:bodyPr>
          <a:lstStyle>
            <a:lvl1pPr marL="0" indent="0" algn="ctr">
              <a:buNone/>
              <a:defRPr sz="1500"/>
            </a:lvl1pPr>
          </a:lstStyle>
          <a:p>
            <a:pPr lvl="0"/>
            <a:r>
              <a:rPr lang="en-US" noProof="0"/>
              <a:t>Click icon to add chart</a:t>
            </a:r>
            <a:endParaRPr lang="pt-PT" noProof="0"/>
          </a:p>
        </p:txBody>
      </p:sp>
      <p:sp>
        <p:nvSpPr>
          <p:cNvPr id="17" name="Text Placeholder 29">
            <a:extLst/>
          </p:cNvPr>
          <p:cNvSpPr>
            <a:spLocks noGrp="1"/>
          </p:cNvSpPr>
          <p:nvPr>
            <p:ph type="body" sz="quarter" idx="47"/>
          </p:nvPr>
        </p:nvSpPr>
        <p:spPr>
          <a:xfrm>
            <a:off x="305992" y="5575681"/>
            <a:ext cx="4157663" cy="877507"/>
          </a:xfrm>
          <a:prstGeom prst="rect">
            <a:avLst/>
          </a:prstGeom>
        </p:spPr>
        <p:txBody>
          <a:bodyPr>
            <a:noAutofit/>
          </a:bodyPr>
          <a:lstStyle>
            <a:lvl1pPr marL="0" indent="0" algn="l">
              <a:lnSpc>
                <a:spcPts val="1200"/>
              </a:lnSpc>
              <a:spcBef>
                <a:spcPts val="0"/>
              </a:spcBef>
              <a:spcAft>
                <a:spcPts val="0"/>
              </a:spcAft>
              <a:buNone/>
              <a:defRPr sz="11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2" name="Text Placeholder 4">
            <a:extLst/>
          </p:cNvPr>
          <p:cNvSpPr>
            <a:spLocks noGrp="1"/>
          </p:cNvSpPr>
          <p:nvPr>
            <p:ph type="body" sz="quarter" idx="29"/>
          </p:nvPr>
        </p:nvSpPr>
        <p:spPr>
          <a:xfrm>
            <a:off x="305992" y="1425213"/>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Tree>
    <p:extLst>
      <p:ext uri="{BB962C8B-B14F-4D97-AF65-F5344CB8AC3E}">
        <p14:creationId xmlns:p14="http://schemas.microsoft.com/office/powerpoint/2010/main" val="247874320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5"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45166C96-6E83-46B9-B616-9CFFD50C9085}"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6"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7"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8"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8" name="Table Placeholder 17">
            <a:extLst/>
          </p:cNvPr>
          <p:cNvSpPr>
            <a:spLocks noGrp="1"/>
          </p:cNvSpPr>
          <p:nvPr>
            <p:ph type="tbl" sz="quarter" idx="10"/>
          </p:nvPr>
        </p:nvSpPr>
        <p:spPr>
          <a:xfrm>
            <a:off x="305996" y="2216155"/>
            <a:ext cx="8532019" cy="4237039"/>
          </a:xfrm>
          <a:prstGeom prst="rect">
            <a:avLst/>
          </a:prstGeom>
        </p:spPr>
        <p:txBody>
          <a:bodyPr rtlCol="0" anchor="ctr">
            <a:normAutofit/>
          </a:bodyPr>
          <a:lstStyle>
            <a:lvl1pPr marL="0" indent="0" algn="ctr">
              <a:buNone/>
              <a:defRPr/>
            </a:lvl1pPr>
          </a:lstStyle>
          <a:p>
            <a:pPr lvl="0"/>
            <a:r>
              <a:rPr lang="en-US" noProof="0"/>
              <a:t>Click icon to add table</a:t>
            </a:r>
            <a:endParaRPr lang="pt-PT" noProof="0"/>
          </a:p>
        </p:txBody>
      </p:sp>
      <p:sp>
        <p:nvSpPr>
          <p:cNvPr id="10"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1" name="Text Placeholder 29">
            <a:extLst/>
          </p:cNvPr>
          <p:cNvSpPr>
            <a:spLocks noGrp="1"/>
          </p:cNvSpPr>
          <p:nvPr>
            <p:ph type="body" sz="quarter" idx="16"/>
          </p:nvPr>
        </p:nvSpPr>
        <p:spPr>
          <a:xfrm>
            <a:off x="305993" y="1268413"/>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46309584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Map">
    <p:spTree>
      <p:nvGrpSpPr>
        <p:cNvPr id="1" name=""/>
        <p:cNvGrpSpPr/>
        <p:nvPr/>
      </p:nvGrpSpPr>
      <p:grpSpPr>
        <a:xfrm>
          <a:off x="0" y="0"/>
          <a:ext cx="0" cy="0"/>
          <a:chOff x="0" y="0"/>
          <a:chExt cx="0" cy="0"/>
        </a:xfrm>
      </p:grpSpPr>
      <p:sp>
        <p:nvSpPr>
          <p:cNvPr id="13" name="Rectangle 12">
            <a:extLst/>
          </p:cNvPr>
          <p:cNvSpPr/>
          <p:nvPr userDrawn="1"/>
        </p:nvSpPr>
        <p:spPr>
          <a:xfrm>
            <a:off x="7023100" y="0"/>
            <a:ext cx="21209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cxnSp>
        <p:nvCxnSpPr>
          <p:cNvPr id="14" name="Conector reto 49">
            <a:extLst/>
          </p:cNvPr>
          <p:cNvCxnSpPr>
            <a:cxnSpLocks/>
          </p:cNvCxnSpPr>
          <p:nvPr/>
        </p:nvCxnSpPr>
        <p:spPr>
          <a:xfrm>
            <a:off x="8126413" y="1828801"/>
            <a:ext cx="0" cy="3740151"/>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FAB3A75C-72B9-4FA1-A0BC-F2EB6B602A88}"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6"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8"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20"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26" name="Text Placeholder 29">
            <a:extLst/>
          </p:cNvPr>
          <p:cNvSpPr>
            <a:spLocks noGrp="1"/>
          </p:cNvSpPr>
          <p:nvPr>
            <p:ph type="body" sz="quarter" idx="42"/>
          </p:nvPr>
        </p:nvSpPr>
        <p:spPr>
          <a:xfrm>
            <a:off x="7393977" y="2151877"/>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8" name="Text Placeholder 29">
            <a:extLst/>
          </p:cNvPr>
          <p:cNvSpPr>
            <a:spLocks noGrp="1"/>
          </p:cNvSpPr>
          <p:nvPr>
            <p:ph type="body" sz="quarter" idx="43"/>
          </p:nvPr>
        </p:nvSpPr>
        <p:spPr>
          <a:xfrm>
            <a:off x="8155254" y="2151877"/>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9" name="Text Placeholder 29">
            <a:extLst/>
          </p:cNvPr>
          <p:cNvSpPr>
            <a:spLocks noGrp="1"/>
          </p:cNvSpPr>
          <p:nvPr>
            <p:ph type="body" sz="quarter" idx="44"/>
          </p:nvPr>
        </p:nvSpPr>
        <p:spPr>
          <a:xfrm>
            <a:off x="7393977" y="2924945"/>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0" name="Text Placeholder 29">
            <a:extLst/>
          </p:cNvPr>
          <p:cNvSpPr>
            <a:spLocks noGrp="1"/>
          </p:cNvSpPr>
          <p:nvPr>
            <p:ph type="body" sz="quarter" idx="45"/>
          </p:nvPr>
        </p:nvSpPr>
        <p:spPr>
          <a:xfrm>
            <a:off x="8155254" y="2924945"/>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1" name="Text Placeholder 29">
            <a:extLst/>
          </p:cNvPr>
          <p:cNvSpPr>
            <a:spLocks noGrp="1"/>
          </p:cNvSpPr>
          <p:nvPr>
            <p:ph type="body" sz="quarter" idx="46"/>
          </p:nvPr>
        </p:nvSpPr>
        <p:spPr>
          <a:xfrm>
            <a:off x="7393977" y="3717032"/>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2" name="Text Placeholder 29">
            <a:extLst/>
          </p:cNvPr>
          <p:cNvSpPr>
            <a:spLocks noGrp="1"/>
          </p:cNvSpPr>
          <p:nvPr>
            <p:ph type="body" sz="quarter" idx="47"/>
          </p:nvPr>
        </p:nvSpPr>
        <p:spPr>
          <a:xfrm>
            <a:off x="8155254" y="3717032"/>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6" name="Text Placeholder 29">
            <a:extLst/>
          </p:cNvPr>
          <p:cNvSpPr>
            <a:spLocks noGrp="1"/>
          </p:cNvSpPr>
          <p:nvPr>
            <p:ph type="body" sz="quarter" idx="48"/>
          </p:nvPr>
        </p:nvSpPr>
        <p:spPr>
          <a:xfrm>
            <a:off x="7393977" y="4521821"/>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7" name="Text Placeholder 29">
            <a:extLst/>
          </p:cNvPr>
          <p:cNvSpPr>
            <a:spLocks noGrp="1"/>
          </p:cNvSpPr>
          <p:nvPr>
            <p:ph type="body" sz="quarter" idx="49"/>
          </p:nvPr>
        </p:nvSpPr>
        <p:spPr>
          <a:xfrm>
            <a:off x="8155254" y="4521821"/>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8" name="Text Placeholder 29">
            <a:extLst/>
          </p:cNvPr>
          <p:cNvSpPr>
            <a:spLocks noGrp="1"/>
          </p:cNvSpPr>
          <p:nvPr>
            <p:ph type="body" sz="quarter" idx="50"/>
          </p:nvPr>
        </p:nvSpPr>
        <p:spPr>
          <a:xfrm>
            <a:off x="7393977" y="5301209"/>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9" name="Text Placeholder 29">
            <a:extLst/>
          </p:cNvPr>
          <p:cNvSpPr>
            <a:spLocks noGrp="1"/>
          </p:cNvSpPr>
          <p:nvPr>
            <p:ph type="body" sz="quarter" idx="51"/>
          </p:nvPr>
        </p:nvSpPr>
        <p:spPr>
          <a:xfrm>
            <a:off x="8155254" y="5301209"/>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9"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189342604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7" name="Oval 20">
            <a:extLst/>
          </p:cNvPr>
          <p:cNvSpPr/>
          <p:nvPr userDrawn="1"/>
        </p:nvSpPr>
        <p:spPr>
          <a:xfrm>
            <a:off x="5338763" y="2288118"/>
            <a:ext cx="2787650" cy="351154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rgbClr val="FFFFFF"/>
              </a:solidFill>
            </a:endParaRPr>
          </a:p>
        </p:txBody>
      </p:sp>
      <p:sp>
        <p:nvSpPr>
          <p:cNvPr id="8" name="Oval 20">
            <a:extLst/>
          </p:cNvPr>
          <p:cNvSpPr/>
          <p:nvPr userDrawn="1"/>
        </p:nvSpPr>
        <p:spPr>
          <a:xfrm>
            <a:off x="5392738" y="2239434"/>
            <a:ext cx="2787650" cy="35115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rgbClr val="FFFFFF"/>
              </a:solidFill>
            </a:endParaRPr>
          </a:p>
        </p:txBody>
      </p:sp>
      <p:sp>
        <p:nvSpPr>
          <p:cNvPr id="9"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37A5466A-534C-48F4-9758-2AFAF5909B15}"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2"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4" name="Oval 20">
            <a:extLst/>
          </p:cNvPr>
          <p:cNvSpPr/>
          <p:nvPr userDrawn="1"/>
        </p:nvSpPr>
        <p:spPr>
          <a:xfrm>
            <a:off x="963613" y="2288118"/>
            <a:ext cx="2787650" cy="351154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rgbClr val="FFFFFF"/>
              </a:solidFill>
            </a:endParaRPr>
          </a:p>
        </p:txBody>
      </p:sp>
      <p:sp>
        <p:nvSpPr>
          <p:cNvPr id="15" name="Oval 20">
            <a:extLst/>
          </p:cNvPr>
          <p:cNvSpPr/>
          <p:nvPr userDrawn="1"/>
        </p:nvSpPr>
        <p:spPr>
          <a:xfrm>
            <a:off x="1017588" y="2239434"/>
            <a:ext cx="2787650" cy="35115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rgbClr val="FFFFFF"/>
              </a:solidFill>
            </a:endParaRPr>
          </a:p>
        </p:txBody>
      </p:sp>
      <p:pic>
        <p:nvPicPr>
          <p:cNvPr id="16"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13" name="Text Placeholder 4">
            <a:extLst/>
          </p:cNvPr>
          <p:cNvSpPr>
            <a:spLocks noGrp="1"/>
          </p:cNvSpPr>
          <p:nvPr>
            <p:ph type="body" sz="quarter" idx="29"/>
          </p:nvPr>
        </p:nvSpPr>
        <p:spPr>
          <a:xfrm>
            <a:off x="307186" y="1412881"/>
            <a:ext cx="4156469" cy="486567"/>
          </a:xfrm>
          <a:prstGeom prst="rect">
            <a:avLst/>
          </a:prstGeom>
          <a:noFill/>
        </p:spPr>
        <p:txBody>
          <a:bodyPr anchor="ctr">
            <a:noAutofit/>
          </a:bodyPr>
          <a:lstStyle>
            <a:lvl1pPr algn="ctr">
              <a:defRPr sz="1400" b="0">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17" name="Chart Placeholder 14">
            <a:extLst/>
          </p:cNvPr>
          <p:cNvSpPr>
            <a:spLocks noGrp="1"/>
          </p:cNvSpPr>
          <p:nvPr>
            <p:ph type="chart" sz="quarter" idx="32"/>
          </p:nvPr>
        </p:nvSpPr>
        <p:spPr>
          <a:xfrm>
            <a:off x="4680352" y="2239576"/>
            <a:ext cx="4157663" cy="3499171"/>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20"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solidFill>
                  <a:schemeClr val="accent3"/>
                </a:solidFill>
              </a:defRPr>
            </a:lvl1pPr>
          </a:lstStyle>
          <a:p>
            <a:pPr lvl="0"/>
            <a:r>
              <a:rPr lang="en-US"/>
              <a:t>Click to edit Master title style</a:t>
            </a:r>
            <a:endParaRPr lang="pt-PT" dirty="0"/>
          </a:p>
        </p:txBody>
      </p:sp>
      <p:sp>
        <p:nvSpPr>
          <p:cNvPr id="22" name="Text Placeholder 4">
            <a:extLst/>
          </p:cNvPr>
          <p:cNvSpPr>
            <a:spLocks noGrp="1"/>
          </p:cNvSpPr>
          <p:nvPr>
            <p:ph type="body" sz="quarter" idx="33"/>
          </p:nvPr>
        </p:nvSpPr>
        <p:spPr>
          <a:xfrm>
            <a:off x="4681546" y="1412881"/>
            <a:ext cx="4156469" cy="486567"/>
          </a:xfrm>
          <a:prstGeom prst="rect">
            <a:avLst/>
          </a:prstGeom>
          <a:noFill/>
        </p:spPr>
        <p:txBody>
          <a:bodyPr anchor="ctr">
            <a:noAutofit/>
          </a:bodyPr>
          <a:lstStyle>
            <a:lvl1pPr algn="ctr">
              <a:defRPr sz="1400" b="0">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25" name="Chart Placeholder 14">
            <a:extLst/>
          </p:cNvPr>
          <p:cNvSpPr>
            <a:spLocks noGrp="1"/>
          </p:cNvSpPr>
          <p:nvPr>
            <p:ph type="chart" sz="quarter" idx="34"/>
          </p:nvPr>
        </p:nvSpPr>
        <p:spPr>
          <a:xfrm>
            <a:off x="305992" y="2239576"/>
            <a:ext cx="4157663" cy="3499171"/>
          </a:xfrm>
          <a:prstGeom prst="rect">
            <a:avLst/>
          </a:prstGeom>
        </p:spPr>
        <p:txBody>
          <a:bodyPr rtlCol="0" anchor="ctr">
            <a:normAutofit/>
          </a:bodyPr>
          <a:lstStyle>
            <a:lvl1pPr algn="ctr">
              <a:defRPr/>
            </a:lvl1pPr>
          </a:lstStyle>
          <a:p>
            <a:pPr lvl="0"/>
            <a:r>
              <a:rPr lang="en-US" noProof="0"/>
              <a:t>Click icon to add chart</a:t>
            </a:r>
            <a:endParaRPr lang="pt-PT" noProof="0"/>
          </a:p>
        </p:txBody>
      </p:sp>
    </p:spTree>
    <p:extLst>
      <p:ext uri="{BB962C8B-B14F-4D97-AF65-F5344CB8AC3E}">
        <p14:creationId xmlns:p14="http://schemas.microsoft.com/office/powerpoint/2010/main" val="358674206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6" name="Graphic 7"/>
          <p:cNvPicPr>
            <a:picLocks noChangeAspect="1"/>
          </p:cNvPicPr>
          <p:nvPr userDrawn="1"/>
        </p:nvPicPr>
        <p:blipFill>
          <a:blip r:embed="rId2" cstate="print"/>
          <a:srcRect/>
          <a:stretch>
            <a:fillRect/>
          </a:stretch>
        </p:blipFill>
        <p:spPr bwMode="auto">
          <a:xfrm>
            <a:off x="4733926" y="300568"/>
            <a:ext cx="4410075" cy="6557433"/>
          </a:xfrm>
          <a:prstGeom prst="rect">
            <a:avLst/>
          </a:prstGeom>
          <a:noFill/>
          <a:ln w="9525">
            <a:noFill/>
            <a:miter lim="800000"/>
            <a:headEnd/>
            <a:tailEnd/>
          </a:ln>
        </p:spPr>
      </p:pic>
      <p:sp>
        <p:nvSpPr>
          <p:cNvPr id="7"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1748EC6A-F8AD-4664-A5B2-55BB60A125DD}"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cxnSp>
        <p:nvCxnSpPr>
          <p:cNvPr id="8"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3"/>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0"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7" name="Text Placeholder 7">
            <a:extLst/>
          </p:cNvPr>
          <p:cNvSpPr>
            <a:spLocks noGrp="1"/>
          </p:cNvSpPr>
          <p:nvPr>
            <p:ph type="body" sz="quarter" idx="12"/>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16" name="Table Placeholder 15">
            <a:extLst/>
          </p:cNvPr>
          <p:cNvSpPr>
            <a:spLocks noGrp="1"/>
          </p:cNvSpPr>
          <p:nvPr>
            <p:ph type="tbl" sz="quarter" idx="11"/>
          </p:nvPr>
        </p:nvSpPr>
        <p:spPr>
          <a:xfrm>
            <a:off x="305992" y="1989288"/>
            <a:ext cx="4157663" cy="4463901"/>
          </a:xfrm>
          <a:prstGeom prst="rect">
            <a:avLst/>
          </a:prstGeom>
        </p:spPr>
        <p:txBody>
          <a:bodyPr rtlCol="0">
            <a:normAutofit/>
          </a:bodyPr>
          <a:lstStyle>
            <a:lvl1pPr>
              <a:defRPr sz="1200"/>
            </a:lvl1pPr>
          </a:lstStyle>
          <a:p>
            <a:pPr lvl="0"/>
            <a:r>
              <a:rPr lang="en-US" noProof="0"/>
              <a:t>Click icon to add table</a:t>
            </a:r>
            <a:endParaRPr lang="pt-PT" noProof="0" dirty="0"/>
          </a:p>
        </p:txBody>
      </p:sp>
      <p:sp>
        <p:nvSpPr>
          <p:cNvPr id="14" name="Text Placeholder 7">
            <a:extLst/>
          </p:cNvPr>
          <p:cNvSpPr>
            <a:spLocks noGrp="1"/>
          </p:cNvSpPr>
          <p:nvPr>
            <p:ph type="body" sz="quarter" idx="10"/>
          </p:nvPr>
        </p:nvSpPr>
        <p:spPr>
          <a:xfrm>
            <a:off x="305991" y="1412879"/>
            <a:ext cx="4157662" cy="431948"/>
          </a:xfrm>
          <a:prstGeom prst="rect">
            <a:avLst/>
          </a:prstGeom>
        </p:spPr>
        <p:txBody>
          <a:bodyPr>
            <a:noAutofit/>
          </a:bodyPr>
          <a:lstStyle>
            <a:lvl1pPr>
              <a:lnSpc>
                <a:spcPts val="1650"/>
              </a:lnSpc>
              <a:defRPr sz="1400" b="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15"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2314330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pic>
        <p:nvPicPr>
          <p:cNvPr id="5" name="Picture 5"/>
          <p:cNvPicPr>
            <a:picLocks noChangeAspect="1"/>
          </p:cNvPicPr>
          <p:nvPr userDrawn="1"/>
        </p:nvPicPr>
        <p:blipFill>
          <a:blip r:embed="rId2" cstate="print"/>
          <a:srcRect/>
          <a:stretch>
            <a:fillRect/>
          </a:stretch>
        </p:blipFill>
        <p:spPr bwMode="auto">
          <a:xfrm>
            <a:off x="7110414" y="1828801"/>
            <a:ext cx="1984375" cy="2010833"/>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298516" y="1494769"/>
            <a:ext cx="6793764" cy="4643751"/>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200365852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8" name="Freeform: Shape 9">
            <a:extLst/>
          </p:cNvPr>
          <p:cNvSpPr>
            <a:spLocks/>
          </p:cNvSpPr>
          <p:nvPr userDrawn="1"/>
        </p:nvSpPr>
        <p:spPr bwMode="auto">
          <a:xfrm rot="16200000" flipH="1">
            <a:off x="3375025" y="1089025"/>
            <a:ext cx="6858000" cy="4679950"/>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lIns="68574" tIns="34289" rIns="68574" bIns="34289"/>
          <a:lstStyle/>
          <a:p>
            <a:pPr defTabSz="779252" fontAlgn="auto">
              <a:spcBef>
                <a:spcPts val="0"/>
              </a:spcBef>
              <a:spcAft>
                <a:spcPts val="0"/>
              </a:spcAft>
              <a:defRPr/>
            </a:pPr>
            <a:endParaRPr lang="en-US" sz="1800" dirty="0">
              <a:latin typeface="+mn-lt"/>
              <a:cs typeface="+mn-cs"/>
            </a:endParaRPr>
          </a:p>
        </p:txBody>
      </p:sp>
      <p:sp>
        <p:nvSpPr>
          <p:cNvPr id="9"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86DA6A85-3F1E-4CAC-BDE1-55EC33B3DD19}"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cxnSp>
        <p:nvCxnSpPr>
          <p:cNvPr id="1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2"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13"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16" name="Text Placeholder 7">
            <a:extLst/>
          </p:cNvPr>
          <p:cNvSpPr>
            <a:spLocks noGrp="1"/>
          </p:cNvSpPr>
          <p:nvPr>
            <p:ph type="body" sz="quarter" idx="10"/>
          </p:nvPr>
        </p:nvSpPr>
        <p:spPr>
          <a:xfrm>
            <a:off x="305994" y="1412875"/>
            <a:ext cx="4157997" cy="1656184"/>
          </a:xfrm>
          <a:prstGeom prst="rect">
            <a:avLst/>
          </a:prstGeom>
        </p:spPr>
        <p:txBody>
          <a:bodyPr>
            <a:noAutofit/>
          </a:bodyPr>
          <a:lstStyle>
            <a:lvl1pPr>
              <a:lnSpc>
                <a:spcPts val="1350"/>
              </a:lnSpc>
              <a:spcBef>
                <a:spcPts val="450"/>
              </a:spcBef>
              <a:defRPr sz="12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18" name="SmartArt Placeholder 17">
            <a:extLst/>
          </p:cNvPr>
          <p:cNvSpPr>
            <a:spLocks noGrp="1"/>
          </p:cNvSpPr>
          <p:nvPr>
            <p:ph type="dgm" sz="quarter" idx="11"/>
          </p:nvPr>
        </p:nvSpPr>
        <p:spPr>
          <a:xfrm>
            <a:off x="305994" y="3213075"/>
            <a:ext cx="6809791" cy="648072"/>
          </a:xfrm>
          <a:prstGeom prst="rect">
            <a:avLst/>
          </a:prstGeom>
        </p:spPr>
        <p:txBody>
          <a:bodyPr rtlCol="0" anchor="ctr">
            <a:normAutofit/>
          </a:bodyPr>
          <a:lstStyle>
            <a:lvl1pPr algn="ctr">
              <a:defRPr/>
            </a:lvl1pPr>
          </a:lstStyle>
          <a:p>
            <a:pPr lvl="0"/>
            <a:r>
              <a:rPr lang="en-US" noProof="0"/>
              <a:t>Click icon to add SmartArt graphic</a:t>
            </a:r>
            <a:endParaRPr lang="pt-PT" noProof="0"/>
          </a:p>
        </p:txBody>
      </p:sp>
      <p:sp>
        <p:nvSpPr>
          <p:cNvPr id="14" name="Title Placeholder 1">
            <a:extLst/>
          </p:cNvPr>
          <p:cNvSpPr>
            <a:spLocks noGrp="1"/>
          </p:cNvSpPr>
          <p:nvPr>
            <p:ph type="title"/>
          </p:nvPr>
        </p:nvSpPr>
        <p:spPr>
          <a:xfrm>
            <a:off x="305991" y="404813"/>
            <a:ext cx="4374356" cy="863600"/>
          </a:xfrm>
          <a:prstGeom prst="rect">
            <a:avLst/>
          </a:prstGeom>
        </p:spPr>
        <p:txBody>
          <a:bodyPr rtlCol="0">
            <a:normAutofit/>
          </a:bodyPr>
          <a:lstStyle>
            <a:lvl1pPr>
              <a:defRPr lang="pt-PT" dirty="0">
                <a:solidFill>
                  <a:schemeClr val="accent3"/>
                </a:solidFill>
              </a:defRPr>
            </a:lvl1pPr>
          </a:lstStyle>
          <a:p>
            <a:pPr lvl="0"/>
            <a:r>
              <a:rPr lang="en-US"/>
              <a:t>Click to edit Master title style</a:t>
            </a:r>
            <a:endParaRPr lang="pt-PT" dirty="0"/>
          </a:p>
        </p:txBody>
      </p:sp>
      <p:sp>
        <p:nvSpPr>
          <p:cNvPr id="17" name="Text Placeholder 7">
            <a:extLst/>
          </p:cNvPr>
          <p:cNvSpPr>
            <a:spLocks noGrp="1"/>
          </p:cNvSpPr>
          <p:nvPr>
            <p:ph type="body" sz="quarter" idx="35"/>
          </p:nvPr>
        </p:nvSpPr>
        <p:spPr>
          <a:xfrm>
            <a:off x="305996" y="4005163"/>
            <a:ext cx="2156765" cy="1368152"/>
          </a:xfrm>
          <a:prstGeom prst="rect">
            <a:avLst/>
          </a:prstGeom>
        </p:spPr>
        <p:txBody>
          <a:bodyPr>
            <a:noAutofit/>
          </a:bodyPr>
          <a:lstStyle>
            <a:lvl1pPr>
              <a:lnSpc>
                <a:spcPts val="1650"/>
              </a:lnSpc>
              <a:defRPr sz="1400">
                <a:solidFill>
                  <a:schemeClr val="tx1"/>
                </a:solidFill>
              </a:defRPr>
            </a:lvl1pPr>
            <a:lvl2pPr marL="173815" indent="-170244">
              <a:lnSpc>
                <a:spcPts val="1350"/>
              </a:lnSpc>
              <a:buClr>
                <a:schemeClr val="accent3"/>
              </a:buClr>
              <a:defRPr sz="1200">
                <a:solidFill>
                  <a:schemeClr val="tx1"/>
                </a:solidFill>
              </a:defRPr>
            </a:lvl2pPr>
            <a:lvl3pPr marL="347627" indent="-173815">
              <a:lnSpc>
                <a:spcPts val="1200"/>
              </a:lnSpc>
              <a:buClr>
                <a:schemeClr val="accent3"/>
              </a:buClr>
              <a:defRPr sz="1100">
                <a:solidFill>
                  <a:schemeClr val="tx1"/>
                </a:solidFill>
              </a:defRPr>
            </a:lvl3pPr>
            <a:lvl4pPr marL="511919" indent="-164290">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7">
            <a:extLst/>
          </p:cNvPr>
          <p:cNvSpPr>
            <a:spLocks noGrp="1"/>
          </p:cNvSpPr>
          <p:nvPr>
            <p:ph type="body" sz="quarter" idx="36"/>
          </p:nvPr>
        </p:nvSpPr>
        <p:spPr>
          <a:xfrm>
            <a:off x="2632509" y="4005163"/>
            <a:ext cx="2156765" cy="1368152"/>
          </a:xfrm>
          <a:prstGeom prst="rect">
            <a:avLst/>
          </a:prstGeom>
        </p:spPr>
        <p:txBody>
          <a:bodyPr>
            <a:noAutofit/>
          </a:bodyPr>
          <a:lstStyle>
            <a:lvl1pPr>
              <a:lnSpc>
                <a:spcPts val="1650"/>
              </a:lnSpc>
              <a:defRPr sz="1400">
                <a:solidFill>
                  <a:schemeClr val="tx1"/>
                </a:solidFill>
              </a:defRPr>
            </a:lvl1pPr>
            <a:lvl2pPr marL="173815" indent="-170244">
              <a:lnSpc>
                <a:spcPts val="1350"/>
              </a:lnSpc>
              <a:buClr>
                <a:schemeClr val="accent3"/>
              </a:buClr>
              <a:defRPr sz="1200">
                <a:solidFill>
                  <a:schemeClr val="tx1"/>
                </a:solidFill>
              </a:defRPr>
            </a:lvl2pPr>
            <a:lvl3pPr marL="347627" indent="-173815">
              <a:lnSpc>
                <a:spcPts val="1200"/>
              </a:lnSpc>
              <a:buClr>
                <a:schemeClr val="accent3"/>
              </a:buClr>
              <a:defRPr sz="1100">
                <a:solidFill>
                  <a:schemeClr val="tx1"/>
                </a:solidFill>
              </a:defRPr>
            </a:lvl3pPr>
            <a:lvl4pPr marL="511919" indent="-164290">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ext Placeholder 7">
            <a:extLst/>
          </p:cNvPr>
          <p:cNvSpPr>
            <a:spLocks noGrp="1"/>
          </p:cNvSpPr>
          <p:nvPr>
            <p:ph type="body" sz="quarter" idx="37"/>
          </p:nvPr>
        </p:nvSpPr>
        <p:spPr>
          <a:xfrm>
            <a:off x="4959022" y="4005163"/>
            <a:ext cx="2156765" cy="1368152"/>
          </a:xfrm>
          <a:prstGeom prst="rect">
            <a:avLst/>
          </a:prstGeom>
        </p:spPr>
        <p:txBody>
          <a:bodyPr>
            <a:noAutofit/>
          </a:bodyPr>
          <a:lstStyle>
            <a:lvl1pPr>
              <a:lnSpc>
                <a:spcPts val="1650"/>
              </a:lnSpc>
              <a:defRPr sz="1400">
                <a:solidFill>
                  <a:schemeClr val="tx1"/>
                </a:solidFill>
              </a:defRPr>
            </a:lvl1pPr>
            <a:lvl2pPr marL="173815" indent="-170244">
              <a:lnSpc>
                <a:spcPts val="1350"/>
              </a:lnSpc>
              <a:buClr>
                <a:schemeClr val="accent3"/>
              </a:buClr>
              <a:defRPr sz="1200">
                <a:solidFill>
                  <a:schemeClr val="tx1"/>
                </a:solidFill>
              </a:defRPr>
            </a:lvl2pPr>
            <a:lvl3pPr marL="347627" indent="-173815">
              <a:lnSpc>
                <a:spcPts val="1200"/>
              </a:lnSpc>
              <a:buClr>
                <a:schemeClr val="accent3"/>
              </a:buClr>
              <a:defRPr sz="1100">
                <a:solidFill>
                  <a:schemeClr val="tx1"/>
                </a:solidFill>
              </a:defRPr>
            </a:lvl3pPr>
            <a:lvl4pPr marL="511919" indent="-164290">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39285881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Boxed Content">
    <p:spTree>
      <p:nvGrpSpPr>
        <p:cNvPr id="1" name=""/>
        <p:cNvGrpSpPr/>
        <p:nvPr/>
      </p:nvGrpSpPr>
      <p:grpSpPr>
        <a:xfrm>
          <a:off x="0" y="0"/>
          <a:ext cx="0" cy="0"/>
          <a:chOff x="0" y="0"/>
          <a:chExt cx="0" cy="0"/>
        </a:xfrm>
      </p:grpSpPr>
      <p:sp>
        <p:nvSpPr>
          <p:cNvPr id="13" name="Rectangle 12">
            <a:extLst/>
          </p:cNvPr>
          <p:cNvSpPr/>
          <p:nvPr userDrawn="1"/>
        </p:nvSpPr>
        <p:spPr>
          <a:xfrm>
            <a:off x="369888" y="1468967"/>
            <a:ext cx="1452562"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sp>
        <p:nvSpPr>
          <p:cNvPr id="14" name="Rectangle 13">
            <a:extLst/>
          </p:cNvPr>
          <p:cNvSpPr/>
          <p:nvPr userDrawn="1"/>
        </p:nvSpPr>
        <p:spPr>
          <a:xfrm>
            <a:off x="2109789" y="1468967"/>
            <a:ext cx="1450975"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sp>
        <p:nvSpPr>
          <p:cNvPr id="15" name="Rectangle 14">
            <a:extLst/>
          </p:cNvPr>
          <p:cNvSpPr/>
          <p:nvPr userDrawn="1"/>
        </p:nvSpPr>
        <p:spPr>
          <a:xfrm>
            <a:off x="3849689" y="1468967"/>
            <a:ext cx="1450975"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sp>
        <p:nvSpPr>
          <p:cNvPr id="16" name="Rectangle 15">
            <a:extLst/>
          </p:cNvPr>
          <p:cNvSpPr/>
          <p:nvPr userDrawn="1"/>
        </p:nvSpPr>
        <p:spPr>
          <a:xfrm>
            <a:off x="5589589" y="1468967"/>
            <a:ext cx="1450975"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sp>
        <p:nvSpPr>
          <p:cNvPr id="18" name="Rectangle 17">
            <a:extLst/>
          </p:cNvPr>
          <p:cNvSpPr/>
          <p:nvPr userDrawn="1"/>
        </p:nvSpPr>
        <p:spPr>
          <a:xfrm>
            <a:off x="7327901" y="1468967"/>
            <a:ext cx="1452563"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sp>
        <p:nvSpPr>
          <p:cNvPr id="19"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8ECEBA0F-2574-4A03-9FBE-C473E56D82C3}"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2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22"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23" name="Rectangle 22">
            <a:extLst/>
          </p:cNvPr>
          <p:cNvSpPr/>
          <p:nvPr userDrawn="1"/>
        </p:nvSpPr>
        <p:spPr>
          <a:xfrm>
            <a:off x="307975" y="1413933"/>
            <a:ext cx="1576388" cy="5039784"/>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24" name="Rectangle 23">
            <a:extLst/>
          </p:cNvPr>
          <p:cNvSpPr/>
          <p:nvPr userDrawn="1"/>
        </p:nvSpPr>
        <p:spPr>
          <a:xfrm>
            <a:off x="2046289" y="1413933"/>
            <a:ext cx="1577975" cy="5039784"/>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25" name="Rectangle 24">
            <a:extLst/>
          </p:cNvPr>
          <p:cNvSpPr/>
          <p:nvPr userDrawn="1"/>
        </p:nvSpPr>
        <p:spPr>
          <a:xfrm>
            <a:off x="3786189" y="1413933"/>
            <a:ext cx="1577975" cy="5039784"/>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26" name="Rectangle 25">
            <a:extLst/>
          </p:cNvPr>
          <p:cNvSpPr/>
          <p:nvPr userDrawn="1"/>
        </p:nvSpPr>
        <p:spPr>
          <a:xfrm>
            <a:off x="5526089" y="1413933"/>
            <a:ext cx="1577975" cy="5039784"/>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27" name="Rectangle 26">
            <a:extLst/>
          </p:cNvPr>
          <p:cNvSpPr/>
          <p:nvPr userDrawn="1"/>
        </p:nvSpPr>
        <p:spPr>
          <a:xfrm>
            <a:off x="7265989" y="1413933"/>
            <a:ext cx="1576387" cy="5039784"/>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32" name="Rectangle 31">
            <a:extLst/>
          </p:cNvPr>
          <p:cNvSpPr/>
          <p:nvPr userDrawn="1"/>
        </p:nvSpPr>
        <p:spPr>
          <a:xfrm>
            <a:off x="5589589" y="1468967"/>
            <a:ext cx="1450975"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pic>
        <p:nvPicPr>
          <p:cNvPr id="34"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60" name="Text Placeholder 7">
            <a:extLst/>
          </p:cNvPr>
          <p:cNvSpPr>
            <a:spLocks noGrp="1"/>
          </p:cNvSpPr>
          <p:nvPr>
            <p:ph type="body" sz="quarter" idx="15"/>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17"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28" name="Text Placeholder 7">
            <a:extLst/>
          </p:cNvPr>
          <p:cNvSpPr>
            <a:spLocks noGrp="1"/>
          </p:cNvSpPr>
          <p:nvPr>
            <p:ph type="body" sz="quarter" idx="32"/>
          </p:nvPr>
        </p:nvSpPr>
        <p:spPr>
          <a:xfrm>
            <a:off x="370389" y="2535317"/>
            <a:ext cx="1451437" cy="3846011"/>
          </a:xfrm>
          <a:prstGeom prst="rect">
            <a:avLst/>
          </a:prstGeom>
        </p:spPr>
        <p:txBody>
          <a:bodyPr>
            <a:noAutofit/>
          </a:bodyPr>
          <a:lstStyle>
            <a:lvl1pPr>
              <a:lnSpc>
                <a:spcPts val="1200"/>
              </a:lnSpc>
              <a:defRPr sz="1100">
                <a:solidFill>
                  <a:schemeClr val="tx1"/>
                </a:solidFill>
              </a:defRPr>
            </a:lvl1pPr>
            <a:lvl2pPr marL="129767" indent="-126194">
              <a:lnSpc>
                <a:spcPts val="1050"/>
              </a:lnSpc>
              <a:defRPr sz="900">
                <a:solidFill>
                  <a:schemeClr val="tx1"/>
                </a:solidFill>
              </a:defRPr>
            </a:lvl2pPr>
            <a:lvl3pPr marL="260723" indent="-130957">
              <a:lnSpc>
                <a:spcPts val="1050"/>
              </a:lnSpc>
              <a:defRPr sz="900">
                <a:solidFill>
                  <a:schemeClr val="tx1"/>
                </a:solidFill>
              </a:defRPr>
            </a:lvl3pPr>
            <a:lvl4pPr marL="382154" indent="-121432">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7">
            <a:extLst/>
          </p:cNvPr>
          <p:cNvSpPr>
            <a:spLocks noGrp="1"/>
          </p:cNvSpPr>
          <p:nvPr>
            <p:ph type="body" sz="quarter" idx="33"/>
          </p:nvPr>
        </p:nvSpPr>
        <p:spPr>
          <a:xfrm>
            <a:off x="2109893" y="2535317"/>
            <a:ext cx="1451437" cy="3846011"/>
          </a:xfrm>
          <a:prstGeom prst="rect">
            <a:avLst/>
          </a:prstGeom>
        </p:spPr>
        <p:txBody>
          <a:bodyPr>
            <a:noAutofit/>
          </a:bodyPr>
          <a:lstStyle>
            <a:lvl1pPr>
              <a:lnSpc>
                <a:spcPts val="1200"/>
              </a:lnSpc>
              <a:defRPr sz="1100">
                <a:solidFill>
                  <a:schemeClr val="tx1"/>
                </a:solidFill>
              </a:defRPr>
            </a:lvl1pPr>
            <a:lvl2pPr marL="129767" indent="-126194">
              <a:lnSpc>
                <a:spcPts val="1050"/>
              </a:lnSpc>
              <a:defRPr sz="900">
                <a:solidFill>
                  <a:schemeClr val="tx1"/>
                </a:solidFill>
              </a:defRPr>
            </a:lvl2pPr>
            <a:lvl3pPr marL="260723" indent="-130957">
              <a:lnSpc>
                <a:spcPts val="1050"/>
              </a:lnSpc>
              <a:defRPr sz="900">
                <a:solidFill>
                  <a:schemeClr val="tx1"/>
                </a:solidFill>
              </a:defRPr>
            </a:lvl3pPr>
            <a:lvl4pPr marL="382154" indent="-121432">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7">
            <a:extLst/>
          </p:cNvPr>
          <p:cNvSpPr>
            <a:spLocks noGrp="1"/>
          </p:cNvSpPr>
          <p:nvPr>
            <p:ph type="body" sz="quarter" idx="34"/>
          </p:nvPr>
        </p:nvSpPr>
        <p:spPr>
          <a:xfrm>
            <a:off x="3846287" y="2535317"/>
            <a:ext cx="1451437" cy="3846011"/>
          </a:xfrm>
          <a:prstGeom prst="rect">
            <a:avLst/>
          </a:prstGeom>
        </p:spPr>
        <p:txBody>
          <a:bodyPr>
            <a:noAutofit/>
          </a:bodyPr>
          <a:lstStyle>
            <a:lvl1pPr>
              <a:lnSpc>
                <a:spcPts val="1200"/>
              </a:lnSpc>
              <a:defRPr sz="1100">
                <a:solidFill>
                  <a:schemeClr val="tx1"/>
                </a:solidFill>
              </a:defRPr>
            </a:lvl1pPr>
            <a:lvl2pPr marL="129767" indent="-126194">
              <a:lnSpc>
                <a:spcPts val="1050"/>
              </a:lnSpc>
              <a:defRPr sz="900">
                <a:solidFill>
                  <a:schemeClr val="tx1"/>
                </a:solidFill>
              </a:defRPr>
            </a:lvl2pPr>
            <a:lvl3pPr marL="260723" indent="-130957">
              <a:lnSpc>
                <a:spcPts val="1050"/>
              </a:lnSpc>
              <a:defRPr sz="900">
                <a:solidFill>
                  <a:schemeClr val="tx1"/>
                </a:solidFill>
              </a:defRPr>
            </a:lvl3pPr>
            <a:lvl4pPr marL="382154" indent="-121432">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1" name="Text Placeholder 7">
            <a:extLst/>
          </p:cNvPr>
          <p:cNvSpPr>
            <a:spLocks noGrp="1"/>
          </p:cNvSpPr>
          <p:nvPr>
            <p:ph type="body" sz="quarter" idx="35"/>
          </p:nvPr>
        </p:nvSpPr>
        <p:spPr>
          <a:xfrm>
            <a:off x="5588900" y="2535317"/>
            <a:ext cx="1451437" cy="3846011"/>
          </a:xfrm>
          <a:prstGeom prst="rect">
            <a:avLst/>
          </a:prstGeom>
        </p:spPr>
        <p:txBody>
          <a:bodyPr>
            <a:noAutofit/>
          </a:bodyPr>
          <a:lstStyle>
            <a:lvl1pPr>
              <a:lnSpc>
                <a:spcPts val="1200"/>
              </a:lnSpc>
              <a:defRPr sz="1100">
                <a:solidFill>
                  <a:schemeClr val="tx1"/>
                </a:solidFill>
              </a:defRPr>
            </a:lvl1pPr>
            <a:lvl2pPr marL="129767" indent="-126194">
              <a:lnSpc>
                <a:spcPts val="1050"/>
              </a:lnSpc>
              <a:defRPr sz="900">
                <a:solidFill>
                  <a:schemeClr val="tx1"/>
                </a:solidFill>
              </a:defRPr>
            </a:lvl2pPr>
            <a:lvl3pPr marL="260723" indent="-130957">
              <a:lnSpc>
                <a:spcPts val="1050"/>
              </a:lnSpc>
              <a:defRPr sz="900">
                <a:solidFill>
                  <a:schemeClr val="tx1"/>
                </a:solidFill>
              </a:defRPr>
            </a:lvl3pPr>
            <a:lvl4pPr marL="382154" indent="-121432">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Placeholder 7">
            <a:extLst/>
          </p:cNvPr>
          <p:cNvSpPr>
            <a:spLocks noGrp="1"/>
          </p:cNvSpPr>
          <p:nvPr>
            <p:ph type="body" sz="quarter" idx="36"/>
          </p:nvPr>
        </p:nvSpPr>
        <p:spPr>
          <a:xfrm>
            <a:off x="7328402" y="2535317"/>
            <a:ext cx="1451437" cy="3846011"/>
          </a:xfrm>
          <a:prstGeom prst="rect">
            <a:avLst/>
          </a:prstGeom>
        </p:spPr>
        <p:txBody>
          <a:bodyPr>
            <a:noAutofit/>
          </a:bodyPr>
          <a:lstStyle>
            <a:lvl1pPr>
              <a:lnSpc>
                <a:spcPts val="1200"/>
              </a:lnSpc>
              <a:defRPr sz="1100">
                <a:solidFill>
                  <a:schemeClr val="tx1"/>
                </a:solidFill>
              </a:defRPr>
            </a:lvl1pPr>
            <a:lvl2pPr marL="129767" indent="-126194">
              <a:lnSpc>
                <a:spcPts val="1050"/>
              </a:lnSpc>
              <a:defRPr sz="900">
                <a:solidFill>
                  <a:schemeClr val="tx1"/>
                </a:solidFill>
              </a:defRPr>
            </a:lvl2pPr>
            <a:lvl3pPr marL="260723" indent="-130957">
              <a:lnSpc>
                <a:spcPts val="1050"/>
              </a:lnSpc>
              <a:defRPr sz="900">
                <a:solidFill>
                  <a:schemeClr val="tx1"/>
                </a:solidFill>
              </a:defRPr>
            </a:lvl3pPr>
            <a:lvl4pPr marL="382154" indent="-121432">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5" name="Text Placeholder 7">
            <a:extLst/>
          </p:cNvPr>
          <p:cNvSpPr>
            <a:spLocks noGrp="1"/>
          </p:cNvSpPr>
          <p:nvPr>
            <p:ph type="body" sz="quarter" idx="37"/>
          </p:nvPr>
        </p:nvSpPr>
        <p:spPr>
          <a:xfrm>
            <a:off x="601009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6" name="Text Placeholder 7">
            <a:extLst/>
          </p:cNvPr>
          <p:cNvSpPr>
            <a:spLocks noGrp="1"/>
          </p:cNvSpPr>
          <p:nvPr>
            <p:ph type="body" sz="quarter" idx="38"/>
          </p:nvPr>
        </p:nvSpPr>
        <p:spPr>
          <a:xfrm>
            <a:off x="253877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7" name="Text Placeholder 7">
            <a:extLst/>
          </p:cNvPr>
          <p:cNvSpPr>
            <a:spLocks noGrp="1"/>
          </p:cNvSpPr>
          <p:nvPr>
            <p:ph type="body" sz="quarter" idx="39"/>
          </p:nvPr>
        </p:nvSpPr>
        <p:spPr>
          <a:xfrm>
            <a:off x="4262893"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8" name="Text Placeholder 7">
            <a:extLst/>
          </p:cNvPr>
          <p:cNvSpPr>
            <a:spLocks noGrp="1"/>
          </p:cNvSpPr>
          <p:nvPr>
            <p:ph type="body" sz="quarter" idx="40"/>
          </p:nvPr>
        </p:nvSpPr>
        <p:spPr>
          <a:xfrm>
            <a:off x="791581"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Tree>
    <p:extLst>
      <p:ext uri="{BB962C8B-B14F-4D97-AF65-F5344CB8AC3E}">
        <p14:creationId xmlns:p14="http://schemas.microsoft.com/office/powerpoint/2010/main" val="3039085172"/>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Big Table">
    <p:spTree>
      <p:nvGrpSpPr>
        <p:cNvPr id="1" name=""/>
        <p:cNvGrpSpPr/>
        <p:nvPr/>
      </p:nvGrpSpPr>
      <p:grpSpPr>
        <a:xfrm>
          <a:off x="0" y="0"/>
          <a:ext cx="0" cy="0"/>
          <a:chOff x="0" y="0"/>
          <a:chExt cx="0" cy="0"/>
        </a:xfrm>
      </p:grpSpPr>
      <p:sp>
        <p:nvSpPr>
          <p:cNvPr id="6"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0E74C9E2-7606-4205-BFA2-4015DE196A21}"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7"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9"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11"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13" name="Table Placeholder 12">
            <a:extLst/>
          </p:cNvPr>
          <p:cNvSpPr>
            <a:spLocks noGrp="1"/>
          </p:cNvSpPr>
          <p:nvPr>
            <p:ph type="tbl" sz="quarter" idx="10"/>
          </p:nvPr>
        </p:nvSpPr>
        <p:spPr>
          <a:xfrm>
            <a:off x="305996" y="1412877"/>
            <a:ext cx="8532019" cy="5025503"/>
          </a:xfrm>
          <a:prstGeom prst="rect">
            <a:avLst/>
          </a:prstGeom>
        </p:spPr>
        <p:txBody>
          <a:bodyPr rtlCol="0" anchor="ctr">
            <a:normAutofit/>
          </a:bodyPr>
          <a:lstStyle>
            <a:lvl1pPr algn="ctr">
              <a:defRPr/>
            </a:lvl1pPr>
          </a:lstStyle>
          <a:p>
            <a:pPr lvl="0"/>
            <a:r>
              <a:rPr lang="en-US" noProof="0"/>
              <a:t>Click icon to add table</a:t>
            </a:r>
            <a:endParaRPr lang="pt-PT" noProof="0" dirty="0"/>
          </a:p>
        </p:txBody>
      </p:sp>
      <p:sp>
        <p:nvSpPr>
          <p:cNvPr id="14" name="Text Placeholder 7">
            <a:extLst/>
          </p:cNvPr>
          <p:cNvSpPr>
            <a:spLocks noGrp="1"/>
          </p:cNvSpPr>
          <p:nvPr>
            <p:ph type="body" sz="quarter" idx="12"/>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15" name="Text Placeholder 7">
            <a:extLst/>
          </p:cNvPr>
          <p:cNvSpPr>
            <a:spLocks noGrp="1"/>
          </p:cNvSpPr>
          <p:nvPr>
            <p:ph type="body" sz="quarter" idx="13"/>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10"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639753113"/>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4"/>
          <p:cNvGraphicFramePr>
            <a:graphicFrameLocks noChangeAspect="1"/>
          </p:cNvGraphicFramePr>
          <p:nvPr>
            <p:custDataLst>
              <p:tags r:id="rId2"/>
            </p:custDataLst>
          </p:nvPr>
        </p:nvGraphicFramePr>
        <p:xfrm>
          <a:off x="0" y="1"/>
          <a:ext cx="146050" cy="158751"/>
        </p:xfrm>
        <a:graphic>
          <a:graphicData uri="http://schemas.openxmlformats.org/presentationml/2006/ole">
            <mc:AlternateContent xmlns:mc="http://schemas.openxmlformats.org/markup-compatibility/2006">
              <mc:Choice xmlns:v="urn:schemas-microsoft-com:vml" Requires="v">
                <p:oleObj spid="_x0000_s22533" name="think-cell Slide" r:id="rId4" imgW="360" imgH="360" progId="">
                  <p:embed/>
                </p:oleObj>
              </mc:Choice>
              <mc:Fallback>
                <p:oleObj name="think-cell Slide" r:id="rId4" imgW="360" imgH="360" progId="">
                  <p:embed/>
                  <p:pic>
                    <p:nvPicPr>
                      <p:cNvPr id="3"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46050" cy="1587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nvPr>
        </p:nvSpPr>
        <p:spPr/>
        <p:txBody>
          <a:bodyPr/>
          <a:lstStyle>
            <a:lvl1pPr>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3205703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srcRect/>
          <a:stretch>
            <a:fillRect/>
          </a:stretch>
        </p:blipFill>
        <p:spPr bwMode="auto">
          <a:xfrm>
            <a:off x="7019925" y="1828801"/>
            <a:ext cx="2103438" cy="1555751"/>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298517" y="1494769"/>
            <a:ext cx="6649748" cy="4643751"/>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1504857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srcRect/>
          <a:stretch>
            <a:fillRect/>
          </a:stretch>
        </p:blipFill>
        <p:spPr bwMode="auto">
          <a:xfrm>
            <a:off x="6858000" y="1828801"/>
            <a:ext cx="2286000" cy="1604433"/>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298517" y="1494769"/>
            <a:ext cx="6559484" cy="4643751"/>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1118054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17.png"/><Relationship Id="rId5" Type="http://schemas.openxmlformats.org/officeDocument/2006/relationships/theme" Target="../theme/theme2.xml"/><Relationship Id="rId4"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image" Target="../media/image17.png"/><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theme" Target="../theme/theme3.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image" Target="../media/image17.png"/><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theme" Target="../theme/theme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4274" name="Title Placeholder 3"/>
          <p:cNvSpPr>
            <a:spLocks noGrp="1"/>
          </p:cNvSpPr>
          <p:nvPr>
            <p:ph type="title"/>
          </p:nvPr>
        </p:nvSpPr>
        <p:spPr bwMode="auto">
          <a:xfrm>
            <a:off x="306389" y="412751"/>
            <a:ext cx="8531225" cy="85513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a:t>Modifiez le style du titre</a:t>
            </a:r>
            <a:endParaRPr lang="pt-PT"/>
          </a:p>
        </p:txBody>
      </p:sp>
      <p:sp>
        <p:nvSpPr>
          <p:cNvPr id="54275" name="Text Placeholder 4"/>
          <p:cNvSpPr>
            <a:spLocks noGrp="1"/>
          </p:cNvSpPr>
          <p:nvPr>
            <p:ph type="body" idx="1"/>
          </p:nvPr>
        </p:nvSpPr>
        <p:spPr bwMode="auto">
          <a:xfrm>
            <a:off x="306389" y="1411817"/>
            <a:ext cx="8531225" cy="476461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Tree>
    <p:extLst>
      <p:ext uri="{BB962C8B-B14F-4D97-AF65-F5344CB8AC3E}">
        <p14:creationId xmlns:p14="http://schemas.microsoft.com/office/powerpoint/2010/main" val="176070169"/>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86" r:id="rId17"/>
  </p:sldLayoutIdLst>
  <p:txStyles>
    <p:titleStyle>
      <a:lvl1pPr algn="l" defTabSz="685800" rtl="0" eaLnBrk="0" fontAlgn="base" hangingPunct="0">
        <a:lnSpc>
          <a:spcPts val="2250"/>
        </a:lnSpc>
        <a:spcBef>
          <a:spcPct val="0"/>
        </a:spcBef>
        <a:spcAft>
          <a:spcPct val="0"/>
        </a:spcAft>
        <a:defRPr sz="20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algn="l" defTabSz="685800" rtl="0" eaLnBrk="0" fontAlgn="base" hangingPunct="0">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2pPr>
      <a:lvl3pPr algn="l" defTabSz="685800" rtl="0" eaLnBrk="0" fontAlgn="base" hangingPunct="0">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3pPr>
      <a:lvl4pPr algn="l" defTabSz="685800" rtl="0" eaLnBrk="0" fontAlgn="base" hangingPunct="0">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4pPr>
      <a:lvl5pPr algn="l" defTabSz="685800" rtl="0" eaLnBrk="0" fontAlgn="base" hangingPunct="0">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5pPr>
      <a:lvl6pPr marL="457200" algn="l" defTabSz="685800" rtl="0" fontAlgn="base">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6pPr>
      <a:lvl7pPr marL="914400" algn="l" defTabSz="685800" rtl="0" fontAlgn="base">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7pPr>
      <a:lvl8pPr marL="1371600" algn="l" defTabSz="685800" rtl="0" fontAlgn="base">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8pPr>
      <a:lvl9pPr marL="1828800" algn="l" defTabSz="685800" rtl="0" fontAlgn="base">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9pPr>
    </p:titleStyle>
    <p:bodyStyle>
      <a:lvl1pPr algn="l" defTabSz="685800" rtl="0" eaLnBrk="0" fontAlgn="base" hangingPunct="0">
        <a:lnSpc>
          <a:spcPct val="90000"/>
        </a:lnSpc>
        <a:spcBef>
          <a:spcPts val="750"/>
        </a:spcBef>
        <a:spcAft>
          <a:spcPct val="0"/>
        </a:spcAft>
        <a:buFont typeface="Arial" pitchFamily="34" charset="0"/>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0" fontAlgn="base" hangingPunct="0">
        <a:lnSpc>
          <a:spcPct val="90000"/>
        </a:lnSpc>
        <a:spcBef>
          <a:spcPts val="375"/>
        </a:spcBef>
        <a:spcAft>
          <a:spcPct val="0"/>
        </a:spcAft>
        <a:buFont typeface="Arial"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0" fontAlgn="base" hangingPunct="0">
        <a:lnSpc>
          <a:spcPct val="90000"/>
        </a:lnSpc>
        <a:spcBef>
          <a:spcPts val="375"/>
        </a:spcBef>
        <a:spcAft>
          <a:spcPct val="0"/>
        </a:spcAft>
        <a:buFont typeface="Arial" pitchFamily="34" charset="0"/>
        <a:buChar char="•"/>
        <a:defRPr sz="11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0" fontAlgn="base" hangingPunct="0">
        <a:lnSpc>
          <a:spcPct val="90000"/>
        </a:lnSpc>
        <a:spcBef>
          <a:spcPts val="375"/>
        </a:spcBef>
        <a:spcAft>
          <a:spcPct val="0"/>
        </a:spcAft>
        <a:buFont typeface="Arial"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0" fontAlgn="base" hangingPunct="0">
        <a:lnSpc>
          <a:spcPct val="90000"/>
        </a:lnSpc>
        <a:spcBef>
          <a:spcPts val="375"/>
        </a:spcBef>
        <a:spcAft>
          <a:spcPct val="0"/>
        </a:spcAft>
        <a:buFont typeface="Arial"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pt-PT"/>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779252" fontAlgn="auto">
              <a:spcBef>
                <a:spcPts val="0"/>
              </a:spcBef>
              <a:spcAft>
                <a:spcPts val="0"/>
              </a:spcAft>
              <a:defRPr/>
            </a:pPr>
            <a:endParaRPr lang="en-US" sz="1800"/>
          </a:p>
        </p:txBody>
      </p:sp>
      <p:sp>
        <p:nvSpPr>
          <p:cNvPr id="55299" name="Title Placeholder 1"/>
          <p:cNvSpPr>
            <a:spLocks noGrp="1"/>
          </p:cNvSpPr>
          <p:nvPr>
            <p:ph type="title"/>
          </p:nvPr>
        </p:nvSpPr>
        <p:spPr bwMode="auto">
          <a:xfrm>
            <a:off x="309563" y="419101"/>
            <a:ext cx="8312150" cy="85936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pt-PT"/>
          </a:p>
        </p:txBody>
      </p:sp>
      <p:sp>
        <p:nvSpPr>
          <p:cNvPr id="55300" name="Text Placeholder 2"/>
          <p:cNvSpPr>
            <a:spLocks noGrp="1"/>
          </p:cNvSpPr>
          <p:nvPr>
            <p:ph type="body" idx="1"/>
          </p:nvPr>
        </p:nvSpPr>
        <p:spPr bwMode="auto">
          <a:xfrm>
            <a:off x="309563" y="1413934"/>
            <a:ext cx="8528050" cy="43497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p:txBody>
      </p:sp>
      <p:pic>
        <p:nvPicPr>
          <p:cNvPr id="55301" name="Graphic 4"/>
          <p:cNvPicPr>
            <a:picLocks noChangeAspect="1"/>
          </p:cNvPicPr>
          <p:nvPr/>
        </p:nvPicPr>
        <p:blipFill>
          <a:blip r:embed="rId6" cstate="print"/>
          <a:srcRect l="81836" t="-4713" b="16530"/>
          <a:stretch>
            <a:fillRect/>
          </a:stretch>
        </p:blipFill>
        <p:spPr bwMode="auto">
          <a:xfrm>
            <a:off x="8661400" y="188385"/>
            <a:ext cx="317500" cy="459316"/>
          </a:xfrm>
          <a:prstGeom prst="rect">
            <a:avLst/>
          </a:prstGeom>
          <a:noFill/>
          <a:ln w="9525">
            <a:noFill/>
            <a:miter lim="800000"/>
            <a:headEnd/>
            <a:tailEnd/>
          </a:ln>
        </p:spPr>
      </p:pic>
    </p:spTree>
    <p:extLst>
      <p:ext uri="{BB962C8B-B14F-4D97-AF65-F5344CB8AC3E}">
        <p14:creationId xmlns:p14="http://schemas.microsoft.com/office/powerpoint/2010/main" val="2651281952"/>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Lst>
  <p:txStyles>
    <p:titleStyle>
      <a:lvl1pPr algn="l" defTabSz="684213" rtl="0" eaLnBrk="0" fontAlgn="base" hangingPunct="0">
        <a:lnSpc>
          <a:spcPct val="90000"/>
        </a:lnSpc>
        <a:spcBef>
          <a:spcPct val="0"/>
        </a:spcBef>
        <a:spcAft>
          <a:spcPct val="0"/>
        </a:spcAft>
        <a:defRPr lang="pt-PT" sz="20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2pPr>
      <a:lvl3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3pPr>
      <a:lvl4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4pPr>
      <a:lvl5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5pPr>
      <a:lvl6pPr marL="4572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6pPr>
      <a:lvl7pPr marL="9144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7pPr>
      <a:lvl8pPr marL="13716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8pPr>
      <a:lvl9pPr marL="18288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9pPr>
    </p:titleStyle>
    <p:bodyStyle>
      <a:lvl1pPr algn="l" defTabSz="684213" rtl="0" eaLnBrk="0" fontAlgn="base" hangingPunct="0">
        <a:lnSpc>
          <a:spcPts val="1650"/>
        </a:lnSpc>
        <a:spcBef>
          <a:spcPct val="0"/>
        </a:spcBef>
        <a:spcAft>
          <a:spcPts val="450"/>
        </a:spcAft>
        <a:buFont typeface="Arial" pitchFamily="34" charset="0"/>
        <a:defRPr sz="1400" kern="1200">
          <a:solidFill>
            <a:schemeClr val="tx1"/>
          </a:solidFill>
          <a:latin typeface="+mn-lt"/>
          <a:ea typeface="+mn-ea"/>
          <a:cs typeface="+mn-cs"/>
        </a:defRPr>
      </a:lvl1pPr>
      <a:lvl2pPr marL="174625" indent="-169863" algn="l" defTabSz="684213" rtl="0" eaLnBrk="0" fontAlgn="base" hangingPunct="0">
        <a:lnSpc>
          <a:spcPts val="1350"/>
        </a:lnSpc>
        <a:spcBef>
          <a:spcPct val="0"/>
        </a:spcBef>
        <a:spcAft>
          <a:spcPts val="450"/>
        </a:spcAft>
        <a:buClr>
          <a:schemeClr val="accent1"/>
        </a:buClr>
        <a:buFont typeface="Wingdings" pitchFamily="2" charset="2"/>
        <a:buChar char="§"/>
        <a:defRPr sz="1200" kern="1200">
          <a:solidFill>
            <a:schemeClr val="tx1"/>
          </a:solidFill>
          <a:latin typeface="+mn-lt"/>
          <a:ea typeface="+mn-ea"/>
          <a:cs typeface="+mn-cs"/>
        </a:defRPr>
      </a:lvl2pPr>
      <a:lvl3pPr marL="341313" indent="-169863" algn="l" defTabSz="684213" rtl="0" eaLnBrk="0" fontAlgn="base" hangingPunct="0">
        <a:lnSpc>
          <a:spcPts val="1200"/>
        </a:lnSpc>
        <a:spcBef>
          <a:spcPct val="0"/>
        </a:spcBef>
        <a:spcAft>
          <a:spcPts val="450"/>
        </a:spcAft>
        <a:buClr>
          <a:schemeClr val="accent1"/>
        </a:buClr>
        <a:buFont typeface="Arial" pitchFamily="34" charset="0"/>
        <a:buChar char="•"/>
        <a:defRPr sz="1100" kern="1200">
          <a:solidFill>
            <a:schemeClr val="tx1"/>
          </a:solidFill>
          <a:latin typeface="+mn-lt"/>
          <a:ea typeface="+mn-ea"/>
          <a:cs typeface="+mn-cs"/>
        </a:defRPr>
      </a:lvl3pPr>
      <a:lvl4pPr marL="517525" indent="-174625" algn="l" defTabSz="684213" rtl="0" eaLnBrk="0" fontAlgn="base" hangingPunct="0">
        <a:lnSpc>
          <a:spcPts val="1050"/>
        </a:lnSpc>
        <a:spcBef>
          <a:spcPct val="0"/>
        </a:spcBef>
        <a:spcAft>
          <a:spcPts val="450"/>
        </a:spcAft>
        <a:buClr>
          <a:schemeClr val="accent1"/>
        </a:buClr>
        <a:buFont typeface="Arial" pitchFamily="34" charset="0"/>
        <a:buChar char="‒"/>
        <a:defRPr sz="900" kern="1200">
          <a:solidFill>
            <a:schemeClr val="tx1"/>
          </a:solidFill>
          <a:latin typeface="+mn-lt"/>
          <a:ea typeface="+mn-ea"/>
          <a:cs typeface="+mn-cs"/>
        </a:defRPr>
      </a:lvl4pPr>
      <a:lvl5pPr marL="1541463" indent="-169863" algn="l" defTabSz="684213" rtl="0" eaLnBrk="0" fontAlgn="base" hangingPunct="0">
        <a:lnSpc>
          <a:spcPct val="90000"/>
        </a:lnSpc>
        <a:spcBef>
          <a:spcPts val="375"/>
        </a:spcBef>
        <a:spcAft>
          <a:spcPct val="0"/>
        </a:spcAft>
        <a:buFont typeface="Arial" pitchFamily="34" charset="0"/>
        <a:buChar char="•"/>
        <a:defRPr sz="8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pt-PT"/>
      </a:defPPr>
      <a:lvl1pPr marL="0" algn="l" defTabSz="685783" rtl="0" eaLnBrk="1" latinLnBrk="0" hangingPunct="1">
        <a:defRPr sz="1400" kern="1200">
          <a:solidFill>
            <a:schemeClr val="tx1"/>
          </a:solidFill>
          <a:latin typeface="+mn-lt"/>
          <a:ea typeface="+mn-ea"/>
          <a:cs typeface="+mn-cs"/>
        </a:defRPr>
      </a:lvl1pPr>
      <a:lvl2pPr marL="342892" algn="l" defTabSz="685783" rtl="0" eaLnBrk="1" latinLnBrk="0" hangingPunct="1">
        <a:defRPr sz="1400" kern="1200">
          <a:solidFill>
            <a:schemeClr val="tx1"/>
          </a:solidFill>
          <a:latin typeface="+mn-lt"/>
          <a:ea typeface="+mn-ea"/>
          <a:cs typeface="+mn-cs"/>
        </a:defRPr>
      </a:lvl2pPr>
      <a:lvl3pPr marL="685783" algn="l" defTabSz="685783" rtl="0" eaLnBrk="1" latinLnBrk="0" hangingPunct="1">
        <a:defRPr sz="1400" kern="1200">
          <a:solidFill>
            <a:schemeClr val="tx1"/>
          </a:solidFill>
          <a:latin typeface="+mn-lt"/>
          <a:ea typeface="+mn-ea"/>
          <a:cs typeface="+mn-cs"/>
        </a:defRPr>
      </a:lvl3pPr>
      <a:lvl4pPr marL="1028675" algn="l" defTabSz="685783" rtl="0" eaLnBrk="1" latinLnBrk="0" hangingPunct="1">
        <a:defRPr sz="1400" kern="1200">
          <a:solidFill>
            <a:schemeClr val="tx1"/>
          </a:solidFill>
          <a:latin typeface="+mn-lt"/>
          <a:ea typeface="+mn-ea"/>
          <a:cs typeface="+mn-cs"/>
        </a:defRPr>
      </a:lvl4pPr>
      <a:lvl5pPr marL="1371566" algn="l" defTabSz="685783" rtl="0" eaLnBrk="1" latinLnBrk="0" hangingPunct="1">
        <a:defRPr sz="1400" kern="1200">
          <a:solidFill>
            <a:schemeClr val="tx1"/>
          </a:solidFill>
          <a:latin typeface="+mn-lt"/>
          <a:ea typeface="+mn-ea"/>
          <a:cs typeface="+mn-cs"/>
        </a:defRPr>
      </a:lvl5pPr>
      <a:lvl6pPr marL="1714457" algn="l" defTabSz="685783" rtl="0" eaLnBrk="1" latinLnBrk="0" hangingPunct="1">
        <a:defRPr sz="1400" kern="1200">
          <a:solidFill>
            <a:schemeClr val="tx1"/>
          </a:solidFill>
          <a:latin typeface="+mn-lt"/>
          <a:ea typeface="+mn-ea"/>
          <a:cs typeface="+mn-cs"/>
        </a:defRPr>
      </a:lvl6pPr>
      <a:lvl7pPr marL="2057348" algn="l" defTabSz="685783" rtl="0" eaLnBrk="1" latinLnBrk="0" hangingPunct="1">
        <a:defRPr sz="1400" kern="1200">
          <a:solidFill>
            <a:schemeClr val="tx1"/>
          </a:solidFill>
          <a:latin typeface="+mn-lt"/>
          <a:ea typeface="+mn-ea"/>
          <a:cs typeface="+mn-cs"/>
        </a:defRPr>
      </a:lvl7pPr>
      <a:lvl8pPr marL="2400240" algn="l" defTabSz="685783" rtl="0" eaLnBrk="1" latinLnBrk="0" hangingPunct="1">
        <a:defRPr sz="1400" kern="1200">
          <a:solidFill>
            <a:schemeClr val="tx1"/>
          </a:solidFill>
          <a:latin typeface="+mn-lt"/>
          <a:ea typeface="+mn-ea"/>
          <a:cs typeface="+mn-cs"/>
        </a:defRPr>
      </a:lvl8pPr>
      <a:lvl9pPr marL="2743132" algn="l" defTabSz="685783"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6322" name="Title Placeholder 1"/>
          <p:cNvSpPr>
            <a:spLocks noGrp="1"/>
          </p:cNvSpPr>
          <p:nvPr>
            <p:ph type="title"/>
          </p:nvPr>
        </p:nvSpPr>
        <p:spPr bwMode="auto">
          <a:xfrm>
            <a:off x="306388" y="404284"/>
            <a:ext cx="8261350" cy="863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pt-PT"/>
          </a:p>
        </p:txBody>
      </p:sp>
      <p:pic>
        <p:nvPicPr>
          <p:cNvPr id="56323" name="Graphic 4"/>
          <p:cNvPicPr>
            <a:picLocks noChangeAspect="1"/>
          </p:cNvPicPr>
          <p:nvPr/>
        </p:nvPicPr>
        <p:blipFill>
          <a:blip r:embed="rId25"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56324" name="Text Placeholder 2"/>
          <p:cNvSpPr>
            <a:spLocks noGrp="1"/>
          </p:cNvSpPr>
          <p:nvPr>
            <p:ph type="body" idx="1"/>
          </p:nvPr>
        </p:nvSpPr>
        <p:spPr bwMode="auto">
          <a:xfrm>
            <a:off x="309563" y="1413933"/>
            <a:ext cx="8528050" cy="503978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p:txBody>
      </p:sp>
      <p:sp>
        <p:nvSpPr>
          <p:cNvPr id="5" name="Rectangle 4"/>
          <p:cNvSpPr/>
          <p:nvPr/>
        </p:nvSpPr>
        <p:spPr>
          <a:xfrm>
            <a:off x="9372600" y="1589618"/>
            <a:ext cx="446088" cy="622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Capgemini Blue</a:t>
            </a:r>
          </a:p>
          <a:p>
            <a:pPr marL="128582" defTabSz="779252" fontAlgn="auto">
              <a:spcBef>
                <a:spcPts val="0"/>
              </a:spcBef>
              <a:spcAft>
                <a:spcPts val="0"/>
              </a:spcAft>
              <a:defRPr/>
            </a:pPr>
            <a:r>
              <a:rPr lang="en-US" sz="500" dirty="0"/>
              <a:t>R 0</a:t>
            </a:r>
          </a:p>
          <a:p>
            <a:pPr marL="128582" defTabSz="779252" fontAlgn="auto">
              <a:spcBef>
                <a:spcPts val="0"/>
              </a:spcBef>
              <a:spcAft>
                <a:spcPts val="0"/>
              </a:spcAft>
              <a:defRPr/>
            </a:pPr>
            <a:r>
              <a:rPr lang="en-US" sz="500" dirty="0"/>
              <a:t>G 112</a:t>
            </a:r>
          </a:p>
          <a:p>
            <a:pPr marL="128582" defTabSz="779252" fontAlgn="auto">
              <a:spcBef>
                <a:spcPts val="0"/>
              </a:spcBef>
              <a:spcAft>
                <a:spcPts val="0"/>
              </a:spcAft>
              <a:defRPr/>
            </a:pPr>
            <a:r>
              <a:rPr lang="en-US" sz="500" dirty="0"/>
              <a:t>B 173</a:t>
            </a:r>
          </a:p>
        </p:txBody>
      </p:sp>
      <p:sp>
        <p:nvSpPr>
          <p:cNvPr id="6" name="Rectangle 5"/>
          <p:cNvSpPr/>
          <p:nvPr/>
        </p:nvSpPr>
        <p:spPr>
          <a:xfrm>
            <a:off x="9818689" y="1589618"/>
            <a:ext cx="446087" cy="6223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Vibrant</a:t>
            </a:r>
            <a:br>
              <a:rPr lang="en-US" sz="500" b="1" dirty="0"/>
            </a:br>
            <a:r>
              <a:rPr lang="en-US" sz="500" b="1" dirty="0"/>
              <a:t>Blue</a:t>
            </a:r>
          </a:p>
          <a:p>
            <a:pPr marL="128582" defTabSz="779252" fontAlgn="auto">
              <a:spcBef>
                <a:spcPts val="0"/>
              </a:spcBef>
              <a:spcAft>
                <a:spcPts val="0"/>
              </a:spcAft>
              <a:defRPr/>
            </a:pPr>
            <a:r>
              <a:rPr lang="en-US" sz="500" dirty="0"/>
              <a:t>R 18</a:t>
            </a:r>
          </a:p>
          <a:p>
            <a:pPr marL="128582" defTabSz="779252" fontAlgn="auto">
              <a:spcBef>
                <a:spcPts val="0"/>
              </a:spcBef>
              <a:spcAft>
                <a:spcPts val="0"/>
              </a:spcAft>
              <a:defRPr/>
            </a:pPr>
            <a:r>
              <a:rPr lang="en-US" sz="500" dirty="0"/>
              <a:t>G 171</a:t>
            </a:r>
          </a:p>
          <a:p>
            <a:pPr marL="128582" defTabSz="779252" fontAlgn="auto">
              <a:spcBef>
                <a:spcPts val="0"/>
              </a:spcBef>
              <a:spcAft>
                <a:spcPts val="0"/>
              </a:spcAft>
              <a:defRPr/>
            </a:pPr>
            <a:r>
              <a:rPr lang="en-US" sz="500" dirty="0"/>
              <a:t>B 219</a:t>
            </a:r>
          </a:p>
        </p:txBody>
      </p:sp>
      <p:sp>
        <p:nvSpPr>
          <p:cNvPr id="7" name="Rectangle 6"/>
          <p:cNvSpPr/>
          <p:nvPr/>
        </p:nvSpPr>
        <p:spPr>
          <a:xfrm>
            <a:off x="10264775" y="1589618"/>
            <a:ext cx="446088" cy="622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Deep</a:t>
            </a:r>
            <a:br>
              <a:rPr lang="en-US" sz="500" b="1" dirty="0"/>
            </a:br>
            <a:r>
              <a:rPr lang="en-US" sz="500" b="1" dirty="0"/>
              <a:t>Purple</a:t>
            </a:r>
          </a:p>
          <a:p>
            <a:pPr marL="128582" defTabSz="779252" fontAlgn="auto">
              <a:spcBef>
                <a:spcPts val="0"/>
              </a:spcBef>
              <a:spcAft>
                <a:spcPts val="0"/>
              </a:spcAft>
              <a:defRPr/>
            </a:pPr>
            <a:r>
              <a:rPr lang="en-US" sz="500" dirty="0"/>
              <a:t>R 43</a:t>
            </a:r>
          </a:p>
          <a:p>
            <a:pPr marL="128582" defTabSz="779252" fontAlgn="auto">
              <a:spcBef>
                <a:spcPts val="0"/>
              </a:spcBef>
              <a:spcAft>
                <a:spcPts val="0"/>
              </a:spcAft>
              <a:defRPr/>
            </a:pPr>
            <a:r>
              <a:rPr lang="en-US" sz="500" dirty="0"/>
              <a:t>G 10</a:t>
            </a:r>
          </a:p>
          <a:p>
            <a:pPr marL="128582" defTabSz="779252" fontAlgn="auto">
              <a:spcBef>
                <a:spcPts val="0"/>
              </a:spcBef>
              <a:spcAft>
                <a:spcPts val="0"/>
              </a:spcAft>
              <a:defRPr/>
            </a:pPr>
            <a:r>
              <a:rPr lang="en-US" sz="500" dirty="0"/>
              <a:t>B 61</a:t>
            </a:r>
          </a:p>
        </p:txBody>
      </p:sp>
      <p:sp>
        <p:nvSpPr>
          <p:cNvPr id="8" name="Rectangle 7"/>
          <p:cNvSpPr/>
          <p:nvPr/>
        </p:nvSpPr>
        <p:spPr>
          <a:xfrm>
            <a:off x="10710864" y="1589618"/>
            <a:ext cx="447675" cy="6223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Tech</a:t>
            </a:r>
            <a:br>
              <a:rPr lang="en-US" sz="500" b="1" dirty="0"/>
            </a:br>
            <a:r>
              <a:rPr lang="en-US" sz="500" b="1" dirty="0"/>
              <a:t>Red</a:t>
            </a:r>
          </a:p>
          <a:p>
            <a:pPr marL="128582" defTabSz="779252" fontAlgn="auto">
              <a:spcBef>
                <a:spcPts val="0"/>
              </a:spcBef>
              <a:spcAft>
                <a:spcPts val="0"/>
              </a:spcAft>
              <a:defRPr/>
            </a:pPr>
            <a:r>
              <a:rPr lang="en-US" sz="500" dirty="0"/>
              <a:t>R 255</a:t>
            </a:r>
          </a:p>
          <a:p>
            <a:pPr marL="128582" defTabSz="779252" fontAlgn="auto">
              <a:spcBef>
                <a:spcPts val="0"/>
              </a:spcBef>
              <a:spcAft>
                <a:spcPts val="0"/>
              </a:spcAft>
              <a:defRPr/>
            </a:pPr>
            <a:r>
              <a:rPr lang="en-US" sz="500" dirty="0"/>
              <a:t>G 48</a:t>
            </a:r>
          </a:p>
          <a:p>
            <a:pPr marL="128582" defTabSz="779252" fontAlgn="auto">
              <a:spcBef>
                <a:spcPts val="0"/>
              </a:spcBef>
              <a:spcAft>
                <a:spcPts val="0"/>
              </a:spcAft>
              <a:defRPr/>
            </a:pPr>
            <a:r>
              <a:rPr lang="en-US" sz="500" dirty="0"/>
              <a:t>B 76</a:t>
            </a:r>
          </a:p>
        </p:txBody>
      </p:sp>
      <p:sp>
        <p:nvSpPr>
          <p:cNvPr id="10" name="Rectangle 9"/>
          <p:cNvSpPr/>
          <p:nvPr/>
        </p:nvSpPr>
        <p:spPr>
          <a:xfrm>
            <a:off x="11158539" y="1589618"/>
            <a:ext cx="446087" cy="6223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Zest</a:t>
            </a:r>
            <a:br>
              <a:rPr lang="en-US" sz="500" b="1" dirty="0"/>
            </a:br>
            <a:r>
              <a:rPr lang="en-US" sz="500" b="1" dirty="0"/>
              <a:t>Green</a:t>
            </a:r>
          </a:p>
          <a:p>
            <a:pPr marL="128582" defTabSz="779252" fontAlgn="auto">
              <a:spcBef>
                <a:spcPts val="0"/>
              </a:spcBef>
              <a:spcAft>
                <a:spcPts val="0"/>
              </a:spcAft>
              <a:defRPr/>
            </a:pPr>
            <a:r>
              <a:rPr lang="en-US" sz="500" dirty="0"/>
              <a:t>R 149</a:t>
            </a:r>
          </a:p>
          <a:p>
            <a:pPr marL="128582" defTabSz="779252" fontAlgn="auto">
              <a:spcBef>
                <a:spcPts val="0"/>
              </a:spcBef>
              <a:spcAft>
                <a:spcPts val="0"/>
              </a:spcAft>
              <a:defRPr/>
            </a:pPr>
            <a:r>
              <a:rPr lang="en-US" sz="500" dirty="0"/>
              <a:t>G 230</a:t>
            </a:r>
          </a:p>
          <a:p>
            <a:pPr marL="128582" defTabSz="779252" fontAlgn="auto">
              <a:spcBef>
                <a:spcPts val="0"/>
              </a:spcBef>
              <a:spcAft>
                <a:spcPts val="0"/>
              </a:spcAft>
              <a:defRPr/>
            </a:pPr>
            <a:r>
              <a:rPr lang="en-US" sz="500" dirty="0"/>
              <a:t>B 22</a:t>
            </a:r>
          </a:p>
        </p:txBody>
      </p:sp>
      <p:sp>
        <p:nvSpPr>
          <p:cNvPr id="11" name="Rectangle 10"/>
          <p:cNvSpPr/>
          <p:nvPr/>
        </p:nvSpPr>
        <p:spPr>
          <a:xfrm>
            <a:off x="9372600" y="2468034"/>
            <a:ext cx="446088" cy="622300"/>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052" defTabSz="779252" fontAlgn="auto">
              <a:spcBef>
                <a:spcPts val="0"/>
              </a:spcBef>
              <a:spcAft>
                <a:spcPts val="300"/>
              </a:spcAft>
              <a:defRPr/>
            </a:pPr>
            <a:r>
              <a:rPr lang="en-US" sz="500" b="1" dirty="0"/>
              <a:t>Capgemini Blue</a:t>
            </a:r>
            <a:r>
              <a:rPr lang="en-US" sz="500" dirty="0"/>
              <a:t> (-50%)</a:t>
            </a:r>
          </a:p>
          <a:p>
            <a:pPr marL="128582" defTabSz="779252" fontAlgn="auto">
              <a:spcBef>
                <a:spcPts val="0"/>
              </a:spcBef>
              <a:spcAft>
                <a:spcPts val="0"/>
              </a:spcAft>
              <a:defRPr/>
            </a:pPr>
            <a:r>
              <a:rPr lang="en-US" sz="500" dirty="0"/>
              <a:t>R 128</a:t>
            </a:r>
          </a:p>
          <a:p>
            <a:pPr marL="128582" defTabSz="779252" fontAlgn="auto">
              <a:spcBef>
                <a:spcPts val="0"/>
              </a:spcBef>
              <a:spcAft>
                <a:spcPts val="0"/>
              </a:spcAft>
              <a:defRPr/>
            </a:pPr>
            <a:r>
              <a:rPr lang="en-US" sz="500" dirty="0"/>
              <a:t>G 184</a:t>
            </a:r>
          </a:p>
          <a:p>
            <a:pPr marL="128582" defTabSz="779252" fontAlgn="auto">
              <a:spcBef>
                <a:spcPts val="0"/>
              </a:spcBef>
              <a:spcAft>
                <a:spcPts val="0"/>
              </a:spcAft>
              <a:defRPr/>
            </a:pPr>
            <a:r>
              <a:rPr lang="en-US" sz="500" dirty="0"/>
              <a:t>B 214</a:t>
            </a:r>
          </a:p>
        </p:txBody>
      </p:sp>
      <p:sp>
        <p:nvSpPr>
          <p:cNvPr id="12" name="Rectangle 11"/>
          <p:cNvSpPr/>
          <p:nvPr/>
        </p:nvSpPr>
        <p:spPr>
          <a:xfrm>
            <a:off x="9818689" y="2468034"/>
            <a:ext cx="446087" cy="622300"/>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052" defTabSz="779252" fontAlgn="auto">
              <a:spcBef>
                <a:spcPts val="0"/>
              </a:spcBef>
              <a:spcAft>
                <a:spcPts val="300"/>
              </a:spcAft>
              <a:defRPr/>
            </a:pPr>
            <a:r>
              <a:rPr lang="en-US" sz="500" b="1" dirty="0"/>
              <a:t>Vibrant</a:t>
            </a:r>
            <a:br>
              <a:rPr lang="en-US" sz="500" b="1" dirty="0"/>
            </a:br>
            <a:r>
              <a:rPr lang="en-US" sz="500" b="1" dirty="0"/>
              <a:t>Blue</a:t>
            </a:r>
            <a:r>
              <a:rPr lang="en-US" sz="500" dirty="0"/>
              <a:t> (-50%)</a:t>
            </a:r>
          </a:p>
          <a:p>
            <a:pPr marL="128582" defTabSz="779252" fontAlgn="auto">
              <a:spcBef>
                <a:spcPts val="0"/>
              </a:spcBef>
              <a:spcAft>
                <a:spcPts val="0"/>
              </a:spcAft>
              <a:defRPr/>
            </a:pPr>
            <a:r>
              <a:rPr lang="en-US" sz="500" dirty="0"/>
              <a:t>R 136</a:t>
            </a:r>
          </a:p>
          <a:p>
            <a:pPr marL="128582" defTabSz="779252" fontAlgn="auto">
              <a:spcBef>
                <a:spcPts val="0"/>
              </a:spcBef>
              <a:spcAft>
                <a:spcPts val="0"/>
              </a:spcAft>
              <a:defRPr/>
            </a:pPr>
            <a:r>
              <a:rPr lang="en-US" sz="500" dirty="0"/>
              <a:t>G 213</a:t>
            </a:r>
          </a:p>
          <a:p>
            <a:pPr marL="128582" defTabSz="779252" fontAlgn="auto">
              <a:spcBef>
                <a:spcPts val="0"/>
              </a:spcBef>
              <a:spcAft>
                <a:spcPts val="0"/>
              </a:spcAft>
              <a:defRPr/>
            </a:pPr>
            <a:r>
              <a:rPr lang="en-US" sz="500" dirty="0"/>
              <a:t>B 237</a:t>
            </a:r>
          </a:p>
        </p:txBody>
      </p:sp>
      <p:sp>
        <p:nvSpPr>
          <p:cNvPr id="14" name="Rectangle 13"/>
          <p:cNvSpPr/>
          <p:nvPr/>
        </p:nvSpPr>
        <p:spPr>
          <a:xfrm>
            <a:off x="10264775" y="2468034"/>
            <a:ext cx="446088" cy="622300"/>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Purple</a:t>
            </a:r>
          </a:p>
          <a:p>
            <a:pPr marL="128582" defTabSz="779252" fontAlgn="auto">
              <a:spcBef>
                <a:spcPts val="0"/>
              </a:spcBef>
              <a:spcAft>
                <a:spcPts val="0"/>
              </a:spcAft>
              <a:defRPr/>
            </a:pPr>
            <a:r>
              <a:rPr lang="en-US" sz="500" dirty="0"/>
              <a:t>R 109</a:t>
            </a:r>
          </a:p>
          <a:p>
            <a:pPr marL="128582" defTabSz="779252" fontAlgn="auto">
              <a:spcBef>
                <a:spcPts val="0"/>
              </a:spcBef>
              <a:spcAft>
                <a:spcPts val="0"/>
              </a:spcAft>
              <a:defRPr/>
            </a:pPr>
            <a:r>
              <a:rPr lang="en-US" sz="500" dirty="0"/>
              <a:t>G 100</a:t>
            </a:r>
          </a:p>
          <a:p>
            <a:pPr marL="128582" defTabSz="779252" fontAlgn="auto">
              <a:spcBef>
                <a:spcPts val="0"/>
              </a:spcBef>
              <a:spcAft>
                <a:spcPts val="0"/>
              </a:spcAft>
              <a:defRPr/>
            </a:pPr>
            <a:r>
              <a:rPr lang="en-US" sz="500" dirty="0"/>
              <a:t>B 204</a:t>
            </a:r>
          </a:p>
        </p:txBody>
      </p:sp>
      <p:sp>
        <p:nvSpPr>
          <p:cNvPr id="15" name="Rectangle 14"/>
          <p:cNvSpPr/>
          <p:nvPr/>
        </p:nvSpPr>
        <p:spPr>
          <a:xfrm>
            <a:off x="10710864" y="2468034"/>
            <a:ext cx="447675" cy="622300"/>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Orange</a:t>
            </a:r>
          </a:p>
          <a:p>
            <a:pPr marL="128582" defTabSz="779252" fontAlgn="auto">
              <a:spcBef>
                <a:spcPts val="0"/>
              </a:spcBef>
              <a:spcAft>
                <a:spcPts val="0"/>
              </a:spcAft>
              <a:defRPr/>
            </a:pPr>
            <a:r>
              <a:rPr lang="en-US" sz="500" dirty="0"/>
              <a:t>R 255</a:t>
            </a:r>
          </a:p>
          <a:p>
            <a:pPr marL="128582" defTabSz="779252" fontAlgn="auto">
              <a:spcBef>
                <a:spcPts val="0"/>
              </a:spcBef>
              <a:spcAft>
                <a:spcPts val="0"/>
              </a:spcAft>
              <a:defRPr/>
            </a:pPr>
            <a:r>
              <a:rPr lang="en-US" sz="500" dirty="0"/>
              <a:t>G 99</a:t>
            </a:r>
          </a:p>
          <a:p>
            <a:pPr marL="128582" defTabSz="779252" fontAlgn="auto">
              <a:spcBef>
                <a:spcPts val="0"/>
              </a:spcBef>
              <a:spcAft>
                <a:spcPts val="0"/>
              </a:spcAft>
              <a:defRPr/>
            </a:pPr>
            <a:r>
              <a:rPr lang="en-US" sz="500" dirty="0"/>
              <a:t>B 39</a:t>
            </a:r>
          </a:p>
        </p:txBody>
      </p:sp>
      <p:sp>
        <p:nvSpPr>
          <p:cNvPr id="16" name="Rectangle 15"/>
          <p:cNvSpPr/>
          <p:nvPr/>
        </p:nvSpPr>
        <p:spPr>
          <a:xfrm>
            <a:off x="11158539" y="2468034"/>
            <a:ext cx="446087" cy="622300"/>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Green</a:t>
            </a:r>
          </a:p>
          <a:p>
            <a:pPr marL="128582" defTabSz="779252" fontAlgn="auto">
              <a:spcBef>
                <a:spcPts val="0"/>
              </a:spcBef>
              <a:spcAft>
                <a:spcPts val="0"/>
              </a:spcAft>
              <a:defRPr/>
            </a:pPr>
            <a:r>
              <a:rPr lang="en-US" sz="500" dirty="0"/>
              <a:t>R 200</a:t>
            </a:r>
          </a:p>
          <a:p>
            <a:pPr marL="128582" defTabSz="779252" fontAlgn="auto">
              <a:spcBef>
                <a:spcPts val="0"/>
              </a:spcBef>
              <a:spcAft>
                <a:spcPts val="0"/>
              </a:spcAft>
              <a:defRPr/>
            </a:pPr>
            <a:r>
              <a:rPr lang="en-US" sz="500" dirty="0"/>
              <a:t>G 255</a:t>
            </a:r>
          </a:p>
          <a:p>
            <a:pPr marL="128582" defTabSz="779252" fontAlgn="auto">
              <a:spcBef>
                <a:spcPts val="0"/>
              </a:spcBef>
              <a:spcAft>
                <a:spcPts val="0"/>
              </a:spcAft>
              <a:defRPr/>
            </a:pPr>
            <a:r>
              <a:rPr lang="en-US" sz="500" dirty="0"/>
              <a:t>B 22</a:t>
            </a:r>
          </a:p>
        </p:txBody>
      </p:sp>
      <p:sp>
        <p:nvSpPr>
          <p:cNvPr id="17" name="Rectangle 16"/>
          <p:cNvSpPr/>
          <p:nvPr/>
        </p:nvSpPr>
        <p:spPr>
          <a:xfrm>
            <a:off x="10264775" y="3090333"/>
            <a:ext cx="446088" cy="620184"/>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Purple</a:t>
            </a:r>
          </a:p>
          <a:p>
            <a:pPr marL="128582" defTabSz="779252" fontAlgn="auto">
              <a:spcBef>
                <a:spcPts val="0"/>
              </a:spcBef>
              <a:spcAft>
                <a:spcPts val="0"/>
              </a:spcAft>
              <a:defRPr/>
            </a:pPr>
            <a:r>
              <a:rPr lang="en-US" sz="500" dirty="0"/>
              <a:t>R 126</a:t>
            </a:r>
          </a:p>
          <a:p>
            <a:pPr marL="128582" defTabSz="779252" fontAlgn="auto">
              <a:spcBef>
                <a:spcPts val="0"/>
              </a:spcBef>
              <a:spcAft>
                <a:spcPts val="0"/>
              </a:spcAft>
              <a:defRPr/>
            </a:pPr>
            <a:r>
              <a:rPr lang="en-US" sz="500" dirty="0"/>
              <a:t>G 57</a:t>
            </a:r>
          </a:p>
          <a:p>
            <a:pPr marL="128582" defTabSz="779252" fontAlgn="auto">
              <a:spcBef>
                <a:spcPts val="0"/>
              </a:spcBef>
              <a:spcAft>
                <a:spcPts val="0"/>
              </a:spcAft>
              <a:defRPr/>
            </a:pPr>
            <a:r>
              <a:rPr lang="en-US" sz="500" dirty="0"/>
              <a:t>B 186</a:t>
            </a:r>
          </a:p>
        </p:txBody>
      </p:sp>
      <p:sp>
        <p:nvSpPr>
          <p:cNvPr id="18" name="Rectangle 17"/>
          <p:cNvSpPr/>
          <p:nvPr/>
        </p:nvSpPr>
        <p:spPr>
          <a:xfrm>
            <a:off x="11158539" y="3090333"/>
            <a:ext cx="446087" cy="620184"/>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Green</a:t>
            </a:r>
          </a:p>
          <a:p>
            <a:pPr marL="128582" defTabSz="779252" fontAlgn="auto">
              <a:spcBef>
                <a:spcPts val="0"/>
              </a:spcBef>
              <a:spcAft>
                <a:spcPts val="0"/>
              </a:spcAft>
              <a:defRPr/>
            </a:pPr>
            <a:r>
              <a:rPr lang="en-US" sz="500" dirty="0"/>
              <a:t>R 0</a:t>
            </a:r>
          </a:p>
          <a:p>
            <a:pPr marL="128582" defTabSz="779252" fontAlgn="auto">
              <a:spcBef>
                <a:spcPts val="0"/>
              </a:spcBef>
              <a:spcAft>
                <a:spcPts val="0"/>
              </a:spcAft>
              <a:defRPr/>
            </a:pPr>
            <a:r>
              <a:rPr lang="en-US" sz="500" dirty="0"/>
              <a:t>G 195</a:t>
            </a:r>
          </a:p>
          <a:p>
            <a:pPr marL="128582" defTabSz="779252" fontAlgn="auto">
              <a:spcBef>
                <a:spcPts val="0"/>
              </a:spcBef>
              <a:spcAft>
                <a:spcPts val="0"/>
              </a:spcAft>
              <a:defRPr/>
            </a:pPr>
            <a:r>
              <a:rPr lang="en-US" sz="500" dirty="0"/>
              <a:t>B 123</a:t>
            </a:r>
          </a:p>
        </p:txBody>
      </p:sp>
      <p:sp>
        <p:nvSpPr>
          <p:cNvPr id="19" name="Rectangle 18"/>
          <p:cNvSpPr/>
          <p:nvPr/>
        </p:nvSpPr>
        <p:spPr>
          <a:xfrm>
            <a:off x="11158539" y="4948767"/>
            <a:ext cx="446087" cy="622300"/>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Dark</a:t>
            </a:r>
            <a:br>
              <a:rPr lang="en-US" sz="500" b="1" dirty="0"/>
            </a:br>
            <a:r>
              <a:rPr lang="en-US" sz="500" b="1" dirty="0"/>
              <a:t>Green</a:t>
            </a:r>
          </a:p>
          <a:p>
            <a:pPr marL="128582" defTabSz="779252" fontAlgn="auto">
              <a:spcBef>
                <a:spcPts val="0"/>
              </a:spcBef>
              <a:spcAft>
                <a:spcPts val="0"/>
              </a:spcAft>
              <a:defRPr/>
            </a:pPr>
            <a:r>
              <a:rPr lang="en-US" sz="500" dirty="0"/>
              <a:t>R 21</a:t>
            </a:r>
          </a:p>
          <a:p>
            <a:pPr marL="128582" defTabSz="779252" fontAlgn="auto">
              <a:spcBef>
                <a:spcPts val="0"/>
              </a:spcBef>
              <a:spcAft>
                <a:spcPts val="0"/>
              </a:spcAft>
              <a:defRPr/>
            </a:pPr>
            <a:r>
              <a:rPr lang="en-US" sz="500" dirty="0"/>
              <a:t>G 99</a:t>
            </a:r>
          </a:p>
          <a:p>
            <a:pPr marL="128582" defTabSz="779252" fontAlgn="auto">
              <a:spcBef>
                <a:spcPts val="0"/>
              </a:spcBef>
              <a:spcAft>
                <a:spcPts val="0"/>
              </a:spcAft>
              <a:defRPr/>
            </a:pPr>
            <a:r>
              <a:rPr lang="en-US" sz="500" dirty="0"/>
              <a:t>B 107</a:t>
            </a:r>
          </a:p>
        </p:txBody>
      </p:sp>
      <p:sp>
        <p:nvSpPr>
          <p:cNvPr id="20" name="Rectangle 19"/>
          <p:cNvSpPr/>
          <p:nvPr/>
        </p:nvSpPr>
        <p:spPr>
          <a:xfrm>
            <a:off x="11158539" y="4330700"/>
            <a:ext cx="446087" cy="620184"/>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Aqua</a:t>
            </a:r>
          </a:p>
          <a:p>
            <a:pPr marL="128582" defTabSz="779252" fontAlgn="auto">
              <a:spcBef>
                <a:spcPts val="0"/>
              </a:spcBef>
              <a:spcAft>
                <a:spcPts val="0"/>
              </a:spcAft>
              <a:defRPr/>
            </a:pPr>
            <a:r>
              <a:rPr lang="en-US" sz="500" dirty="0"/>
              <a:t>R 15</a:t>
            </a:r>
          </a:p>
          <a:p>
            <a:pPr marL="128582" defTabSz="779252" fontAlgn="auto">
              <a:spcBef>
                <a:spcPts val="0"/>
              </a:spcBef>
              <a:spcAft>
                <a:spcPts val="0"/>
              </a:spcAft>
              <a:defRPr/>
            </a:pPr>
            <a:r>
              <a:rPr lang="en-US" sz="500" dirty="0"/>
              <a:t>G 153</a:t>
            </a:r>
          </a:p>
          <a:p>
            <a:pPr marL="128582" defTabSz="779252" fontAlgn="auto">
              <a:spcBef>
                <a:spcPts val="0"/>
              </a:spcBef>
              <a:spcAft>
                <a:spcPts val="0"/>
              </a:spcAft>
              <a:defRPr/>
            </a:pPr>
            <a:r>
              <a:rPr lang="en-US" sz="500" dirty="0"/>
              <a:t>B 156</a:t>
            </a:r>
          </a:p>
        </p:txBody>
      </p:sp>
      <p:sp>
        <p:nvSpPr>
          <p:cNvPr id="21" name="Rectangle 20"/>
          <p:cNvSpPr/>
          <p:nvPr/>
        </p:nvSpPr>
        <p:spPr>
          <a:xfrm>
            <a:off x="11158539" y="3710518"/>
            <a:ext cx="446087" cy="622300"/>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Aqua</a:t>
            </a:r>
          </a:p>
          <a:p>
            <a:pPr marL="128582" defTabSz="779252" fontAlgn="auto">
              <a:spcBef>
                <a:spcPts val="0"/>
              </a:spcBef>
              <a:spcAft>
                <a:spcPts val="0"/>
              </a:spcAft>
              <a:defRPr/>
            </a:pPr>
            <a:r>
              <a:rPr lang="en-US" sz="500" dirty="0"/>
              <a:t>R 1</a:t>
            </a:r>
          </a:p>
          <a:p>
            <a:pPr marL="128582" defTabSz="779252" fontAlgn="auto">
              <a:spcBef>
                <a:spcPts val="0"/>
              </a:spcBef>
              <a:spcAft>
                <a:spcPts val="0"/>
              </a:spcAft>
              <a:defRPr/>
            </a:pPr>
            <a:r>
              <a:rPr lang="en-US" sz="500" dirty="0"/>
              <a:t>G 209</a:t>
            </a:r>
          </a:p>
          <a:p>
            <a:pPr marL="128582" defTabSz="779252" fontAlgn="auto">
              <a:spcBef>
                <a:spcPts val="0"/>
              </a:spcBef>
              <a:spcAft>
                <a:spcPts val="0"/>
              </a:spcAft>
              <a:defRPr/>
            </a:pPr>
            <a:r>
              <a:rPr lang="en-US" sz="500" dirty="0"/>
              <a:t>B 208</a:t>
            </a:r>
          </a:p>
        </p:txBody>
      </p:sp>
      <p:sp>
        <p:nvSpPr>
          <p:cNvPr id="22" name="Rectangle 21"/>
          <p:cNvSpPr/>
          <p:nvPr/>
        </p:nvSpPr>
        <p:spPr>
          <a:xfrm>
            <a:off x="10710864" y="3090333"/>
            <a:ext cx="447675" cy="620184"/>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Peach</a:t>
            </a:r>
          </a:p>
          <a:p>
            <a:pPr marL="128582" defTabSz="779252" fontAlgn="auto">
              <a:spcBef>
                <a:spcPts val="0"/>
              </a:spcBef>
              <a:spcAft>
                <a:spcPts val="0"/>
              </a:spcAft>
              <a:defRPr/>
            </a:pPr>
            <a:r>
              <a:rPr lang="en-US" sz="500" dirty="0"/>
              <a:t>R 255</a:t>
            </a:r>
          </a:p>
          <a:p>
            <a:pPr marL="128582" defTabSz="779252" fontAlgn="auto">
              <a:spcBef>
                <a:spcPts val="0"/>
              </a:spcBef>
              <a:spcAft>
                <a:spcPts val="0"/>
              </a:spcAft>
              <a:defRPr/>
            </a:pPr>
            <a:r>
              <a:rPr lang="en-US" sz="500" dirty="0"/>
              <a:t>G 126</a:t>
            </a:r>
          </a:p>
          <a:p>
            <a:pPr marL="128582" defTabSz="779252" fontAlgn="auto">
              <a:spcBef>
                <a:spcPts val="0"/>
              </a:spcBef>
              <a:spcAft>
                <a:spcPts val="0"/>
              </a:spcAft>
              <a:defRPr/>
            </a:pPr>
            <a:r>
              <a:rPr lang="en-US" sz="500" dirty="0"/>
              <a:t>B 131</a:t>
            </a:r>
          </a:p>
        </p:txBody>
      </p:sp>
      <p:sp>
        <p:nvSpPr>
          <p:cNvPr id="23" name="Rectangle 22"/>
          <p:cNvSpPr/>
          <p:nvPr/>
        </p:nvSpPr>
        <p:spPr>
          <a:xfrm>
            <a:off x="10710864" y="3710518"/>
            <a:ext cx="447675" cy="622300"/>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Light</a:t>
            </a:r>
            <a:br>
              <a:rPr lang="en-US" sz="500" b="1" dirty="0"/>
            </a:br>
            <a:r>
              <a:rPr lang="en-US" sz="500" b="1" dirty="0"/>
              <a:t>Claret</a:t>
            </a:r>
          </a:p>
          <a:p>
            <a:pPr marL="128582" defTabSz="779252" fontAlgn="auto">
              <a:spcBef>
                <a:spcPts val="0"/>
              </a:spcBef>
              <a:spcAft>
                <a:spcPts val="0"/>
              </a:spcAft>
              <a:defRPr/>
            </a:pPr>
            <a:r>
              <a:rPr lang="en-US" sz="500" dirty="0"/>
              <a:t>R 203</a:t>
            </a:r>
          </a:p>
          <a:p>
            <a:pPr marL="128582" defTabSz="779252" fontAlgn="auto">
              <a:spcBef>
                <a:spcPts val="0"/>
              </a:spcBef>
              <a:spcAft>
                <a:spcPts val="0"/>
              </a:spcAft>
              <a:defRPr/>
            </a:pPr>
            <a:r>
              <a:rPr lang="en-US" sz="500" dirty="0"/>
              <a:t>G 41</a:t>
            </a:r>
          </a:p>
          <a:p>
            <a:pPr marL="128582" defTabSz="779252" fontAlgn="auto">
              <a:spcBef>
                <a:spcPts val="0"/>
              </a:spcBef>
              <a:spcAft>
                <a:spcPts val="0"/>
              </a:spcAft>
              <a:defRPr/>
            </a:pPr>
            <a:r>
              <a:rPr lang="en-US" sz="500" dirty="0"/>
              <a:t>B 128</a:t>
            </a:r>
          </a:p>
        </p:txBody>
      </p:sp>
      <p:sp>
        <p:nvSpPr>
          <p:cNvPr id="24" name="Rectangle 23"/>
          <p:cNvSpPr/>
          <p:nvPr/>
        </p:nvSpPr>
        <p:spPr>
          <a:xfrm>
            <a:off x="10710864" y="4330700"/>
            <a:ext cx="447675" cy="620184"/>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Claret</a:t>
            </a:r>
          </a:p>
          <a:p>
            <a:pPr marL="128582" defTabSz="779252" fontAlgn="auto">
              <a:spcBef>
                <a:spcPts val="0"/>
              </a:spcBef>
              <a:spcAft>
                <a:spcPts val="0"/>
              </a:spcAft>
              <a:defRPr/>
            </a:pPr>
            <a:r>
              <a:rPr lang="en-US" sz="500" dirty="0"/>
              <a:t>R 134</a:t>
            </a:r>
          </a:p>
          <a:p>
            <a:pPr marL="128582" defTabSz="779252" fontAlgn="auto">
              <a:spcBef>
                <a:spcPts val="0"/>
              </a:spcBef>
              <a:spcAft>
                <a:spcPts val="0"/>
              </a:spcAft>
              <a:defRPr/>
            </a:pPr>
            <a:r>
              <a:rPr lang="en-US" sz="500" dirty="0"/>
              <a:t>G 8</a:t>
            </a:r>
          </a:p>
          <a:p>
            <a:pPr marL="128582" defTabSz="779252" fontAlgn="auto">
              <a:spcBef>
                <a:spcPts val="0"/>
              </a:spcBef>
              <a:spcAft>
                <a:spcPts val="0"/>
              </a:spcAft>
              <a:defRPr/>
            </a:pPr>
            <a:r>
              <a:rPr lang="en-US" sz="500" dirty="0"/>
              <a:t>B 100</a:t>
            </a:r>
          </a:p>
        </p:txBody>
      </p:sp>
      <p:sp>
        <p:nvSpPr>
          <p:cNvPr id="25" name="Rectangle 24"/>
          <p:cNvSpPr/>
          <p:nvPr/>
        </p:nvSpPr>
        <p:spPr>
          <a:xfrm>
            <a:off x="9372600" y="1422229"/>
            <a:ext cx="458459"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Primary</a:t>
            </a:r>
          </a:p>
        </p:txBody>
      </p:sp>
      <p:sp>
        <p:nvSpPr>
          <p:cNvPr id="26" name="Rectangle 25"/>
          <p:cNvSpPr/>
          <p:nvPr/>
        </p:nvSpPr>
        <p:spPr>
          <a:xfrm>
            <a:off x="9372601" y="2300645"/>
            <a:ext cx="678071"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Infographic</a:t>
            </a:r>
          </a:p>
        </p:txBody>
      </p:sp>
      <p:sp>
        <p:nvSpPr>
          <p:cNvPr id="27" name="Rectangle 26"/>
          <p:cNvSpPr/>
          <p:nvPr/>
        </p:nvSpPr>
        <p:spPr>
          <a:xfrm>
            <a:off x="10264775" y="1422229"/>
            <a:ext cx="605935"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Secondary</a:t>
            </a:r>
          </a:p>
        </p:txBody>
      </p:sp>
      <p:sp>
        <p:nvSpPr>
          <p:cNvPr id="28" name="Rectangle 27"/>
          <p:cNvSpPr/>
          <p:nvPr/>
        </p:nvSpPr>
        <p:spPr>
          <a:xfrm>
            <a:off x="10264775" y="3710518"/>
            <a:ext cx="446088" cy="622300"/>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Dark</a:t>
            </a:r>
            <a:br>
              <a:rPr lang="en-US" sz="500" b="1" dirty="0"/>
            </a:br>
            <a:r>
              <a:rPr lang="en-US" sz="500" b="1" dirty="0"/>
              <a:t>Purple</a:t>
            </a:r>
          </a:p>
          <a:p>
            <a:pPr marL="128582" defTabSz="779252" fontAlgn="auto">
              <a:spcBef>
                <a:spcPts val="0"/>
              </a:spcBef>
              <a:spcAft>
                <a:spcPts val="0"/>
              </a:spcAft>
              <a:defRPr/>
            </a:pPr>
            <a:r>
              <a:rPr lang="en-US" sz="500" dirty="0"/>
              <a:t>R 71</a:t>
            </a:r>
          </a:p>
          <a:p>
            <a:pPr marL="128582" defTabSz="779252" fontAlgn="auto">
              <a:spcBef>
                <a:spcPts val="0"/>
              </a:spcBef>
              <a:spcAft>
                <a:spcPts val="0"/>
              </a:spcAft>
              <a:defRPr/>
            </a:pPr>
            <a:r>
              <a:rPr lang="en-US" sz="500" dirty="0"/>
              <a:t>G 1</a:t>
            </a:r>
          </a:p>
          <a:p>
            <a:pPr marL="128582" defTabSz="779252" fontAlgn="auto">
              <a:spcBef>
                <a:spcPts val="0"/>
              </a:spcBef>
              <a:spcAft>
                <a:spcPts val="0"/>
              </a:spcAft>
              <a:defRPr/>
            </a:pPr>
            <a:r>
              <a:rPr lang="en-US" sz="500" dirty="0"/>
              <a:t>B 167</a:t>
            </a:r>
          </a:p>
        </p:txBody>
      </p:sp>
    </p:spTree>
    <p:extLst>
      <p:ext uri="{BB962C8B-B14F-4D97-AF65-F5344CB8AC3E}">
        <p14:creationId xmlns:p14="http://schemas.microsoft.com/office/powerpoint/2010/main" val="2120291421"/>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Lst>
  <p:txStyles>
    <p:titleStyle>
      <a:lvl1pPr algn="l" defTabSz="684213" rtl="0" eaLnBrk="0" fontAlgn="base" hangingPunct="0">
        <a:lnSpc>
          <a:spcPct val="90000"/>
        </a:lnSpc>
        <a:spcBef>
          <a:spcPct val="0"/>
        </a:spcBef>
        <a:spcAft>
          <a:spcPct val="0"/>
        </a:spcAft>
        <a:defRPr lang="pt-PT" sz="20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2pPr>
      <a:lvl3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3pPr>
      <a:lvl4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4pPr>
      <a:lvl5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5pPr>
      <a:lvl6pPr marL="4572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6pPr>
      <a:lvl7pPr marL="9144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7pPr>
      <a:lvl8pPr marL="13716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8pPr>
      <a:lvl9pPr marL="18288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9pPr>
    </p:titleStyle>
    <p:bodyStyle>
      <a:lvl1pPr algn="l" defTabSz="684213" rtl="0" eaLnBrk="0" fontAlgn="base" hangingPunct="0">
        <a:lnSpc>
          <a:spcPts val="1650"/>
        </a:lnSpc>
        <a:spcBef>
          <a:spcPct val="0"/>
        </a:spcBef>
        <a:spcAft>
          <a:spcPts val="450"/>
        </a:spcAft>
        <a:buFont typeface="Arial" pitchFamily="34" charset="0"/>
        <a:defRPr sz="1400" kern="1200">
          <a:solidFill>
            <a:schemeClr val="tx1"/>
          </a:solidFill>
          <a:latin typeface="+mn-lt"/>
          <a:ea typeface="+mn-ea"/>
          <a:cs typeface="+mn-cs"/>
        </a:defRPr>
      </a:lvl1pPr>
      <a:lvl2pPr marL="174625" indent="-169863" algn="l" defTabSz="684213" rtl="0" eaLnBrk="0" fontAlgn="base" hangingPunct="0">
        <a:lnSpc>
          <a:spcPts val="1500"/>
        </a:lnSpc>
        <a:spcBef>
          <a:spcPct val="0"/>
        </a:spcBef>
        <a:spcAft>
          <a:spcPts val="450"/>
        </a:spcAft>
        <a:buClr>
          <a:schemeClr val="accent1"/>
        </a:buClr>
        <a:buFont typeface="Wingdings" pitchFamily="2" charset="2"/>
        <a:buChar char="§"/>
        <a:defRPr sz="1200" kern="1200">
          <a:solidFill>
            <a:schemeClr val="tx1"/>
          </a:solidFill>
          <a:latin typeface="+mn-lt"/>
          <a:ea typeface="+mn-ea"/>
          <a:cs typeface="+mn-cs"/>
        </a:defRPr>
      </a:lvl2pPr>
      <a:lvl3pPr marL="341313" indent="-166688" algn="l" defTabSz="684213" rtl="0" eaLnBrk="0" fontAlgn="base" hangingPunct="0">
        <a:lnSpc>
          <a:spcPts val="1200"/>
        </a:lnSpc>
        <a:spcBef>
          <a:spcPct val="0"/>
        </a:spcBef>
        <a:spcAft>
          <a:spcPts val="450"/>
        </a:spcAft>
        <a:buClr>
          <a:schemeClr val="accent1"/>
        </a:buClr>
        <a:buFont typeface="Arial" pitchFamily="34" charset="0"/>
        <a:buChar char="•"/>
        <a:defRPr sz="1100" kern="1200">
          <a:solidFill>
            <a:schemeClr val="tx1"/>
          </a:solidFill>
          <a:latin typeface="+mn-lt"/>
          <a:ea typeface="+mn-ea"/>
          <a:cs typeface="+mn-cs"/>
        </a:defRPr>
      </a:lvl3pPr>
      <a:lvl4pPr marL="517525" indent="-174625" algn="l" defTabSz="684213" rtl="0" eaLnBrk="0" fontAlgn="base" hangingPunct="0">
        <a:lnSpc>
          <a:spcPct val="90000"/>
        </a:lnSpc>
        <a:spcBef>
          <a:spcPct val="0"/>
        </a:spcBef>
        <a:spcAft>
          <a:spcPts val="450"/>
        </a:spcAft>
        <a:buClr>
          <a:schemeClr val="accent1"/>
        </a:buClr>
        <a:buFont typeface="Arial" pitchFamily="34" charset="0"/>
        <a:buChar char="‒"/>
        <a:defRPr sz="900" kern="1200">
          <a:solidFill>
            <a:schemeClr val="tx1"/>
          </a:solidFill>
          <a:latin typeface="+mn-lt"/>
          <a:ea typeface="+mn-ea"/>
          <a:cs typeface="+mn-cs"/>
        </a:defRPr>
      </a:lvl4pPr>
      <a:lvl5pPr marL="1541463" indent="-169863" algn="l" defTabSz="684213" rtl="0" eaLnBrk="0" fontAlgn="base" hangingPunct="0">
        <a:lnSpc>
          <a:spcPct val="90000"/>
        </a:lnSpc>
        <a:spcBef>
          <a:spcPts val="375"/>
        </a:spcBef>
        <a:spcAft>
          <a:spcPct val="0"/>
        </a:spcAft>
        <a:buFont typeface="Arial" pitchFamily="34" charset="0"/>
        <a:buChar char="•"/>
        <a:defRPr sz="110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pt-PT"/>
      </a:defPPr>
      <a:lvl1pPr marL="0" algn="l" defTabSz="685766" rtl="0" eaLnBrk="1" latinLnBrk="0" hangingPunct="1">
        <a:defRPr sz="1400" kern="1200">
          <a:solidFill>
            <a:schemeClr val="tx1"/>
          </a:solidFill>
          <a:latin typeface="+mn-lt"/>
          <a:ea typeface="+mn-ea"/>
          <a:cs typeface="+mn-cs"/>
        </a:defRPr>
      </a:lvl1pPr>
      <a:lvl2pPr marL="342884" algn="l" defTabSz="685766" rtl="0" eaLnBrk="1" latinLnBrk="0" hangingPunct="1">
        <a:defRPr sz="1400" kern="1200">
          <a:solidFill>
            <a:schemeClr val="tx1"/>
          </a:solidFill>
          <a:latin typeface="+mn-lt"/>
          <a:ea typeface="+mn-ea"/>
          <a:cs typeface="+mn-cs"/>
        </a:defRPr>
      </a:lvl2pPr>
      <a:lvl3pPr marL="685766" algn="l" defTabSz="685766" rtl="0" eaLnBrk="1" latinLnBrk="0" hangingPunct="1">
        <a:defRPr sz="1400" kern="1200">
          <a:solidFill>
            <a:schemeClr val="tx1"/>
          </a:solidFill>
          <a:latin typeface="+mn-lt"/>
          <a:ea typeface="+mn-ea"/>
          <a:cs typeface="+mn-cs"/>
        </a:defRPr>
      </a:lvl3pPr>
      <a:lvl4pPr marL="1028649" algn="l" defTabSz="685766" rtl="0" eaLnBrk="1" latinLnBrk="0" hangingPunct="1">
        <a:defRPr sz="1400" kern="1200">
          <a:solidFill>
            <a:schemeClr val="tx1"/>
          </a:solidFill>
          <a:latin typeface="+mn-lt"/>
          <a:ea typeface="+mn-ea"/>
          <a:cs typeface="+mn-cs"/>
        </a:defRPr>
      </a:lvl4pPr>
      <a:lvl5pPr marL="1371532" algn="l" defTabSz="685766" rtl="0" eaLnBrk="1" latinLnBrk="0" hangingPunct="1">
        <a:defRPr sz="1400" kern="1200">
          <a:solidFill>
            <a:schemeClr val="tx1"/>
          </a:solidFill>
          <a:latin typeface="+mn-lt"/>
          <a:ea typeface="+mn-ea"/>
          <a:cs typeface="+mn-cs"/>
        </a:defRPr>
      </a:lvl5pPr>
      <a:lvl6pPr marL="1714415" algn="l" defTabSz="685766" rtl="0" eaLnBrk="1" latinLnBrk="0" hangingPunct="1">
        <a:defRPr sz="1400" kern="1200">
          <a:solidFill>
            <a:schemeClr val="tx1"/>
          </a:solidFill>
          <a:latin typeface="+mn-lt"/>
          <a:ea typeface="+mn-ea"/>
          <a:cs typeface="+mn-cs"/>
        </a:defRPr>
      </a:lvl6pPr>
      <a:lvl7pPr marL="2057297" algn="l" defTabSz="685766" rtl="0" eaLnBrk="1" latinLnBrk="0" hangingPunct="1">
        <a:defRPr sz="1400" kern="1200">
          <a:solidFill>
            <a:schemeClr val="tx1"/>
          </a:solidFill>
          <a:latin typeface="+mn-lt"/>
          <a:ea typeface="+mn-ea"/>
          <a:cs typeface="+mn-cs"/>
        </a:defRPr>
      </a:lvl7pPr>
      <a:lvl8pPr marL="2400180" algn="l" defTabSz="685766" rtl="0" eaLnBrk="1" latinLnBrk="0" hangingPunct="1">
        <a:defRPr sz="1400" kern="1200">
          <a:solidFill>
            <a:schemeClr val="tx1"/>
          </a:solidFill>
          <a:latin typeface="+mn-lt"/>
          <a:ea typeface="+mn-ea"/>
          <a:cs typeface="+mn-cs"/>
        </a:defRPr>
      </a:lvl8pPr>
      <a:lvl9pPr marL="2743064" algn="l" defTabSz="685766"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800"/>
          </a:p>
        </p:txBody>
      </p:sp>
      <p:pic>
        <p:nvPicPr>
          <p:cNvPr id="57347" name="Graphic 4"/>
          <p:cNvPicPr>
            <a:picLocks noChangeAspect="1"/>
          </p:cNvPicPr>
          <p:nvPr/>
        </p:nvPicPr>
        <p:blipFill>
          <a:blip r:embed="rId20"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57348" name="Title Placeholder 1"/>
          <p:cNvSpPr>
            <a:spLocks noGrp="1"/>
          </p:cNvSpPr>
          <p:nvPr>
            <p:ph type="title"/>
          </p:nvPr>
        </p:nvSpPr>
        <p:spPr bwMode="auto">
          <a:xfrm>
            <a:off x="306388" y="404284"/>
            <a:ext cx="8261350" cy="863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pt-PT"/>
          </a:p>
        </p:txBody>
      </p:sp>
      <p:sp>
        <p:nvSpPr>
          <p:cNvPr id="57349" name="Text Placeholder 2"/>
          <p:cNvSpPr>
            <a:spLocks noGrp="1"/>
          </p:cNvSpPr>
          <p:nvPr>
            <p:ph type="body" idx="1"/>
          </p:nvPr>
        </p:nvSpPr>
        <p:spPr bwMode="auto">
          <a:xfrm>
            <a:off x="309563" y="1413933"/>
            <a:ext cx="8528050" cy="503978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p:txBody>
      </p:sp>
      <p:sp>
        <p:nvSpPr>
          <p:cNvPr id="6" name="Rectangle 5"/>
          <p:cNvSpPr/>
          <p:nvPr/>
        </p:nvSpPr>
        <p:spPr>
          <a:xfrm>
            <a:off x="9372600" y="1589618"/>
            <a:ext cx="446088" cy="622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Capgemini Blue</a:t>
            </a:r>
          </a:p>
          <a:p>
            <a:pPr marL="128579" defTabSz="779252" fontAlgn="auto">
              <a:spcBef>
                <a:spcPts val="0"/>
              </a:spcBef>
              <a:spcAft>
                <a:spcPts val="0"/>
              </a:spcAft>
              <a:defRPr/>
            </a:pPr>
            <a:r>
              <a:rPr lang="en-US" sz="500" dirty="0"/>
              <a:t>R 0</a:t>
            </a:r>
          </a:p>
          <a:p>
            <a:pPr marL="128579" defTabSz="779252" fontAlgn="auto">
              <a:spcBef>
                <a:spcPts val="0"/>
              </a:spcBef>
              <a:spcAft>
                <a:spcPts val="0"/>
              </a:spcAft>
              <a:defRPr/>
            </a:pPr>
            <a:r>
              <a:rPr lang="en-US" sz="500" dirty="0"/>
              <a:t>G 112</a:t>
            </a:r>
          </a:p>
          <a:p>
            <a:pPr marL="128579" defTabSz="779252" fontAlgn="auto">
              <a:spcBef>
                <a:spcPts val="0"/>
              </a:spcBef>
              <a:spcAft>
                <a:spcPts val="0"/>
              </a:spcAft>
              <a:defRPr/>
            </a:pPr>
            <a:r>
              <a:rPr lang="en-US" sz="500" dirty="0"/>
              <a:t>B 173</a:t>
            </a:r>
          </a:p>
        </p:txBody>
      </p:sp>
      <p:sp>
        <p:nvSpPr>
          <p:cNvPr id="7" name="Rectangle 6"/>
          <p:cNvSpPr/>
          <p:nvPr/>
        </p:nvSpPr>
        <p:spPr>
          <a:xfrm>
            <a:off x="9818689" y="1589618"/>
            <a:ext cx="446087" cy="6223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Vibrant</a:t>
            </a:r>
            <a:br>
              <a:rPr lang="en-US" sz="500" b="1" dirty="0"/>
            </a:br>
            <a:r>
              <a:rPr lang="en-US" sz="500" b="1" dirty="0"/>
              <a:t>Blue</a:t>
            </a:r>
          </a:p>
          <a:p>
            <a:pPr marL="128579" defTabSz="779252" fontAlgn="auto">
              <a:spcBef>
                <a:spcPts val="0"/>
              </a:spcBef>
              <a:spcAft>
                <a:spcPts val="0"/>
              </a:spcAft>
              <a:defRPr/>
            </a:pPr>
            <a:r>
              <a:rPr lang="en-US" sz="500" dirty="0"/>
              <a:t>R 18</a:t>
            </a:r>
          </a:p>
          <a:p>
            <a:pPr marL="128579" defTabSz="779252" fontAlgn="auto">
              <a:spcBef>
                <a:spcPts val="0"/>
              </a:spcBef>
              <a:spcAft>
                <a:spcPts val="0"/>
              </a:spcAft>
              <a:defRPr/>
            </a:pPr>
            <a:r>
              <a:rPr lang="en-US" sz="500" dirty="0"/>
              <a:t>G 171</a:t>
            </a:r>
          </a:p>
          <a:p>
            <a:pPr marL="128579" defTabSz="779252" fontAlgn="auto">
              <a:spcBef>
                <a:spcPts val="0"/>
              </a:spcBef>
              <a:spcAft>
                <a:spcPts val="0"/>
              </a:spcAft>
              <a:defRPr/>
            </a:pPr>
            <a:r>
              <a:rPr lang="en-US" sz="500" dirty="0"/>
              <a:t>B 219</a:t>
            </a:r>
          </a:p>
        </p:txBody>
      </p:sp>
      <p:sp>
        <p:nvSpPr>
          <p:cNvPr id="8" name="Rectangle 7"/>
          <p:cNvSpPr/>
          <p:nvPr/>
        </p:nvSpPr>
        <p:spPr>
          <a:xfrm>
            <a:off x="10264775" y="1589618"/>
            <a:ext cx="446088" cy="622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Deep</a:t>
            </a:r>
            <a:br>
              <a:rPr lang="en-US" sz="500" b="1" dirty="0"/>
            </a:br>
            <a:r>
              <a:rPr lang="en-US" sz="500" b="1" dirty="0"/>
              <a:t>Purple</a:t>
            </a:r>
          </a:p>
          <a:p>
            <a:pPr marL="128579" defTabSz="779252" fontAlgn="auto">
              <a:spcBef>
                <a:spcPts val="0"/>
              </a:spcBef>
              <a:spcAft>
                <a:spcPts val="0"/>
              </a:spcAft>
              <a:defRPr/>
            </a:pPr>
            <a:r>
              <a:rPr lang="en-US" sz="500" dirty="0"/>
              <a:t>R 43</a:t>
            </a:r>
          </a:p>
          <a:p>
            <a:pPr marL="128579" defTabSz="779252" fontAlgn="auto">
              <a:spcBef>
                <a:spcPts val="0"/>
              </a:spcBef>
              <a:spcAft>
                <a:spcPts val="0"/>
              </a:spcAft>
              <a:defRPr/>
            </a:pPr>
            <a:r>
              <a:rPr lang="en-US" sz="500" dirty="0"/>
              <a:t>G 10</a:t>
            </a:r>
          </a:p>
          <a:p>
            <a:pPr marL="128579" defTabSz="779252" fontAlgn="auto">
              <a:spcBef>
                <a:spcPts val="0"/>
              </a:spcBef>
              <a:spcAft>
                <a:spcPts val="0"/>
              </a:spcAft>
              <a:defRPr/>
            </a:pPr>
            <a:r>
              <a:rPr lang="en-US" sz="500" dirty="0"/>
              <a:t>B 61</a:t>
            </a:r>
          </a:p>
        </p:txBody>
      </p:sp>
      <p:sp>
        <p:nvSpPr>
          <p:cNvPr id="9" name="Rectangle 8"/>
          <p:cNvSpPr/>
          <p:nvPr/>
        </p:nvSpPr>
        <p:spPr>
          <a:xfrm>
            <a:off x="10710864" y="1589618"/>
            <a:ext cx="447675" cy="6223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Tech</a:t>
            </a:r>
            <a:br>
              <a:rPr lang="en-US" sz="500" b="1" dirty="0"/>
            </a:br>
            <a:r>
              <a:rPr lang="en-US" sz="500" b="1" dirty="0"/>
              <a:t>Red</a:t>
            </a:r>
          </a:p>
          <a:p>
            <a:pPr marL="128579" defTabSz="779252" fontAlgn="auto">
              <a:spcBef>
                <a:spcPts val="0"/>
              </a:spcBef>
              <a:spcAft>
                <a:spcPts val="0"/>
              </a:spcAft>
              <a:defRPr/>
            </a:pPr>
            <a:r>
              <a:rPr lang="en-US" sz="500" dirty="0"/>
              <a:t>R 255</a:t>
            </a:r>
          </a:p>
          <a:p>
            <a:pPr marL="128579" defTabSz="779252" fontAlgn="auto">
              <a:spcBef>
                <a:spcPts val="0"/>
              </a:spcBef>
              <a:spcAft>
                <a:spcPts val="0"/>
              </a:spcAft>
              <a:defRPr/>
            </a:pPr>
            <a:r>
              <a:rPr lang="en-US" sz="500" dirty="0"/>
              <a:t>G 48</a:t>
            </a:r>
          </a:p>
          <a:p>
            <a:pPr marL="128579" defTabSz="779252" fontAlgn="auto">
              <a:spcBef>
                <a:spcPts val="0"/>
              </a:spcBef>
              <a:spcAft>
                <a:spcPts val="0"/>
              </a:spcAft>
              <a:defRPr/>
            </a:pPr>
            <a:r>
              <a:rPr lang="en-US" sz="500" dirty="0"/>
              <a:t>B 76</a:t>
            </a:r>
          </a:p>
        </p:txBody>
      </p:sp>
      <p:sp>
        <p:nvSpPr>
          <p:cNvPr id="10" name="Rectangle 9"/>
          <p:cNvSpPr/>
          <p:nvPr/>
        </p:nvSpPr>
        <p:spPr>
          <a:xfrm>
            <a:off x="11158539" y="1589618"/>
            <a:ext cx="446087" cy="6223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Zest</a:t>
            </a:r>
            <a:br>
              <a:rPr lang="en-US" sz="500" b="1" dirty="0"/>
            </a:br>
            <a:r>
              <a:rPr lang="en-US" sz="500" b="1" dirty="0"/>
              <a:t>Green</a:t>
            </a:r>
          </a:p>
          <a:p>
            <a:pPr marL="128579" defTabSz="779252" fontAlgn="auto">
              <a:spcBef>
                <a:spcPts val="0"/>
              </a:spcBef>
              <a:spcAft>
                <a:spcPts val="0"/>
              </a:spcAft>
              <a:defRPr/>
            </a:pPr>
            <a:r>
              <a:rPr lang="en-US" sz="500" dirty="0"/>
              <a:t>R 149</a:t>
            </a:r>
          </a:p>
          <a:p>
            <a:pPr marL="128579" defTabSz="779252" fontAlgn="auto">
              <a:spcBef>
                <a:spcPts val="0"/>
              </a:spcBef>
              <a:spcAft>
                <a:spcPts val="0"/>
              </a:spcAft>
              <a:defRPr/>
            </a:pPr>
            <a:r>
              <a:rPr lang="en-US" sz="500" dirty="0"/>
              <a:t>G 230</a:t>
            </a:r>
          </a:p>
          <a:p>
            <a:pPr marL="128579" defTabSz="779252" fontAlgn="auto">
              <a:spcBef>
                <a:spcPts val="0"/>
              </a:spcBef>
              <a:spcAft>
                <a:spcPts val="0"/>
              </a:spcAft>
              <a:defRPr/>
            </a:pPr>
            <a:r>
              <a:rPr lang="en-US" sz="500" dirty="0"/>
              <a:t>B 22</a:t>
            </a:r>
          </a:p>
        </p:txBody>
      </p:sp>
      <p:sp>
        <p:nvSpPr>
          <p:cNvPr id="11" name="Rectangle 10"/>
          <p:cNvSpPr/>
          <p:nvPr/>
        </p:nvSpPr>
        <p:spPr>
          <a:xfrm>
            <a:off x="9372600" y="2468034"/>
            <a:ext cx="446088" cy="622300"/>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051" defTabSz="779252" fontAlgn="auto">
              <a:spcBef>
                <a:spcPts val="0"/>
              </a:spcBef>
              <a:spcAft>
                <a:spcPts val="300"/>
              </a:spcAft>
              <a:defRPr/>
            </a:pPr>
            <a:r>
              <a:rPr lang="en-US" sz="500" b="1" dirty="0"/>
              <a:t>Capgemini Blue</a:t>
            </a:r>
            <a:r>
              <a:rPr lang="en-US" sz="500" dirty="0"/>
              <a:t> (-50%)</a:t>
            </a:r>
          </a:p>
          <a:p>
            <a:pPr marL="128579" defTabSz="779252" fontAlgn="auto">
              <a:spcBef>
                <a:spcPts val="0"/>
              </a:spcBef>
              <a:spcAft>
                <a:spcPts val="0"/>
              </a:spcAft>
              <a:defRPr/>
            </a:pPr>
            <a:r>
              <a:rPr lang="en-US" sz="500" dirty="0"/>
              <a:t>R 128</a:t>
            </a:r>
          </a:p>
          <a:p>
            <a:pPr marL="128579" defTabSz="779252" fontAlgn="auto">
              <a:spcBef>
                <a:spcPts val="0"/>
              </a:spcBef>
              <a:spcAft>
                <a:spcPts val="0"/>
              </a:spcAft>
              <a:defRPr/>
            </a:pPr>
            <a:r>
              <a:rPr lang="en-US" sz="500" dirty="0"/>
              <a:t>G 184</a:t>
            </a:r>
          </a:p>
          <a:p>
            <a:pPr marL="128579" defTabSz="779252" fontAlgn="auto">
              <a:spcBef>
                <a:spcPts val="0"/>
              </a:spcBef>
              <a:spcAft>
                <a:spcPts val="0"/>
              </a:spcAft>
              <a:defRPr/>
            </a:pPr>
            <a:r>
              <a:rPr lang="en-US" sz="500" dirty="0"/>
              <a:t>B 214</a:t>
            </a:r>
          </a:p>
        </p:txBody>
      </p:sp>
      <p:sp>
        <p:nvSpPr>
          <p:cNvPr id="12" name="Rectangle 11"/>
          <p:cNvSpPr/>
          <p:nvPr/>
        </p:nvSpPr>
        <p:spPr>
          <a:xfrm>
            <a:off x="9818689" y="2468034"/>
            <a:ext cx="446087" cy="622300"/>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051" defTabSz="779252" fontAlgn="auto">
              <a:spcBef>
                <a:spcPts val="0"/>
              </a:spcBef>
              <a:spcAft>
                <a:spcPts val="300"/>
              </a:spcAft>
              <a:defRPr/>
            </a:pPr>
            <a:r>
              <a:rPr lang="en-US" sz="500" b="1" dirty="0"/>
              <a:t>Vibrant</a:t>
            </a:r>
            <a:br>
              <a:rPr lang="en-US" sz="500" b="1" dirty="0"/>
            </a:br>
            <a:r>
              <a:rPr lang="en-US" sz="500" b="1" dirty="0"/>
              <a:t>Blue</a:t>
            </a:r>
            <a:r>
              <a:rPr lang="en-US" sz="500" dirty="0"/>
              <a:t> (-50%)</a:t>
            </a:r>
          </a:p>
          <a:p>
            <a:pPr marL="128579" defTabSz="779252" fontAlgn="auto">
              <a:spcBef>
                <a:spcPts val="0"/>
              </a:spcBef>
              <a:spcAft>
                <a:spcPts val="0"/>
              </a:spcAft>
              <a:defRPr/>
            </a:pPr>
            <a:r>
              <a:rPr lang="en-US" sz="500" dirty="0"/>
              <a:t>R 136</a:t>
            </a:r>
          </a:p>
          <a:p>
            <a:pPr marL="128579" defTabSz="779252" fontAlgn="auto">
              <a:spcBef>
                <a:spcPts val="0"/>
              </a:spcBef>
              <a:spcAft>
                <a:spcPts val="0"/>
              </a:spcAft>
              <a:defRPr/>
            </a:pPr>
            <a:r>
              <a:rPr lang="en-US" sz="500" dirty="0"/>
              <a:t>G 213</a:t>
            </a:r>
          </a:p>
          <a:p>
            <a:pPr marL="128579" defTabSz="779252" fontAlgn="auto">
              <a:spcBef>
                <a:spcPts val="0"/>
              </a:spcBef>
              <a:spcAft>
                <a:spcPts val="0"/>
              </a:spcAft>
              <a:defRPr/>
            </a:pPr>
            <a:r>
              <a:rPr lang="en-US" sz="500" dirty="0"/>
              <a:t>B 237</a:t>
            </a:r>
          </a:p>
        </p:txBody>
      </p:sp>
      <p:sp>
        <p:nvSpPr>
          <p:cNvPr id="17" name="Rectangle 16"/>
          <p:cNvSpPr/>
          <p:nvPr/>
        </p:nvSpPr>
        <p:spPr>
          <a:xfrm>
            <a:off x="10264775" y="2468034"/>
            <a:ext cx="446088" cy="622300"/>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Purple</a:t>
            </a:r>
          </a:p>
          <a:p>
            <a:pPr marL="128579" defTabSz="779252" fontAlgn="auto">
              <a:spcBef>
                <a:spcPts val="0"/>
              </a:spcBef>
              <a:spcAft>
                <a:spcPts val="0"/>
              </a:spcAft>
              <a:defRPr/>
            </a:pPr>
            <a:r>
              <a:rPr lang="en-US" sz="500" dirty="0"/>
              <a:t>R 109</a:t>
            </a:r>
          </a:p>
          <a:p>
            <a:pPr marL="128579" defTabSz="779252" fontAlgn="auto">
              <a:spcBef>
                <a:spcPts val="0"/>
              </a:spcBef>
              <a:spcAft>
                <a:spcPts val="0"/>
              </a:spcAft>
              <a:defRPr/>
            </a:pPr>
            <a:r>
              <a:rPr lang="en-US" sz="500" dirty="0"/>
              <a:t>G 100</a:t>
            </a:r>
          </a:p>
          <a:p>
            <a:pPr marL="128579" defTabSz="779252" fontAlgn="auto">
              <a:spcBef>
                <a:spcPts val="0"/>
              </a:spcBef>
              <a:spcAft>
                <a:spcPts val="0"/>
              </a:spcAft>
              <a:defRPr/>
            </a:pPr>
            <a:r>
              <a:rPr lang="en-US" sz="500" dirty="0"/>
              <a:t>B 204</a:t>
            </a:r>
          </a:p>
        </p:txBody>
      </p:sp>
      <p:sp>
        <p:nvSpPr>
          <p:cNvPr id="18" name="Rectangle 17"/>
          <p:cNvSpPr/>
          <p:nvPr/>
        </p:nvSpPr>
        <p:spPr>
          <a:xfrm>
            <a:off x="10710864" y="2468034"/>
            <a:ext cx="447675" cy="622300"/>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Orange</a:t>
            </a:r>
          </a:p>
          <a:p>
            <a:pPr marL="128579" defTabSz="779252" fontAlgn="auto">
              <a:spcBef>
                <a:spcPts val="0"/>
              </a:spcBef>
              <a:spcAft>
                <a:spcPts val="0"/>
              </a:spcAft>
              <a:defRPr/>
            </a:pPr>
            <a:r>
              <a:rPr lang="en-US" sz="500" dirty="0"/>
              <a:t>R 255</a:t>
            </a:r>
          </a:p>
          <a:p>
            <a:pPr marL="128579" defTabSz="779252" fontAlgn="auto">
              <a:spcBef>
                <a:spcPts val="0"/>
              </a:spcBef>
              <a:spcAft>
                <a:spcPts val="0"/>
              </a:spcAft>
              <a:defRPr/>
            </a:pPr>
            <a:r>
              <a:rPr lang="en-US" sz="500" dirty="0"/>
              <a:t>G 99</a:t>
            </a:r>
          </a:p>
          <a:p>
            <a:pPr marL="128579" defTabSz="779252" fontAlgn="auto">
              <a:spcBef>
                <a:spcPts val="0"/>
              </a:spcBef>
              <a:spcAft>
                <a:spcPts val="0"/>
              </a:spcAft>
              <a:defRPr/>
            </a:pPr>
            <a:r>
              <a:rPr lang="en-US" sz="500" dirty="0"/>
              <a:t>B 39</a:t>
            </a:r>
          </a:p>
        </p:txBody>
      </p:sp>
      <p:sp>
        <p:nvSpPr>
          <p:cNvPr id="19" name="Rectangle 18"/>
          <p:cNvSpPr/>
          <p:nvPr/>
        </p:nvSpPr>
        <p:spPr>
          <a:xfrm>
            <a:off x="11158539" y="2468034"/>
            <a:ext cx="446087" cy="622300"/>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Green</a:t>
            </a:r>
          </a:p>
          <a:p>
            <a:pPr marL="128579" defTabSz="779252" fontAlgn="auto">
              <a:spcBef>
                <a:spcPts val="0"/>
              </a:spcBef>
              <a:spcAft>
                <a:spcPts val="0"/>
              </a:spcAft>
              <a:defRPr/>
            </a:pPr>
            <a:r>
              <a:rPr lang="en-US" sz="500" dirty="0"/>
              <a:t>R 200</a:t>
            </a:r>
          </a:p>
          <a:p>
            <a:pPr marL="128579" defTabSz="779252" fontAlgn="auto">
              <a:spcBef>
                <a:spcPts val="0"/>
              </a:spcBef>
              <a:spcAft>
                <a:spcPts val="0"/>
              </a:spcAft>
              <a:defRPr/>
            </a:pPr>
            <a:r>
              <a:rPr lang="en-US" sz="500" dirty="0"/>
              <a:t>G 255</a:t>
            </a:r>
          </a:p>
          <a:p>
            <a:pPr marL="128579" defTabSz="779252" fontAlgn="auto">
              <a:spcBef>
                <a:spcPts val="0"/>
              </a:spcBef>
              <a:spcAft>
                <a:spcPts val="0"/>
              </a:spcAft>
              <a:defRPr/>
            </a:pPr>
            <a:r>
              <a:rPr lang="en-US" sz="500" dirty="0"/>
              <a:t>B 22</a:t>
            </a:r>
          </a:p>
        </p:txBody>
      </p:sp>
      <p:sp>
        <p:nvSpPr>
          <p:cNvPr id="20" name="Rectangle 19"/>
          <p:cNvSpPr/>
          <p:nvPr/>
        </p:nvSpPr>
        <p:spPr>
          <a:xfrm>
            <a:off x="10264775" y="3090333"/>
            <a:ext cx="446088" cy="620184"/>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Purple</a:t>
            </a:r>
          </a:p>
          <a:p>
            <a:pPr marL="128579" defTabSz="779252" fontAlgn="auto">
              <a:spcBef>
                <a:spcPts val="0"/>
              </a:spcBef>
              <a:spcAft>
                <a:spcPts val="0"/>
              </a:spcAft>
              <a:defRPr/>
            </a:pPr>
            <a:r>
              <a:rPr lang="en-US" sz="500" dirty="0"/>
              <a:t>R 126</a:t>
            </a:r>
          </a:p>
          <a:p>
            <a:pPr marL="128579" defTabSz="779252" fontAlgn="auto">
              <a:spcBef>
                <a:spcPts val="0"/>
              </a:spcBef>
              <a:spcAft>
                <a:spcPts val="0"/>
              </a:spcAft>
              <a:defRPr/>
            </a:pPr>
            <a:r>
              <a:rPr lang="en-US" sz="500" dirty="0"/>
              <a:t>G 57</a:t>
            </a:r>
          </a:p>
          <a:p>
            <a:pPr marL="128579" defTabSz="779252" fontAlgn="auto">
              <a:spcBef>
                <a:spcPts val="0"/>
              </a:spcBef>
              <a:spcAft>
                <a:spcPts val="0"/>
              </a:spcAft>
              <a:defRPr/>
            </a:pPr>
            <a:r>
              <a:rPr lang="en-US" sz="500" dirty="0"/>
              <a:t>B 186</a:t>
            </a:r>
          </a:p>
        </p:txBody>
      </p:sp>
      <p:sp>
        <p:nvSpPr>
          <p:cNvPr id="21" name="Rectangle 20"/>
          <p:cNvSpPr/>
          <p:nvPr/>
        </p:nvSpPr>
        <p:spPr>
          <a:xfrm>
            <a:off x="11158539" y="3090333"/>
            <a:ext cx="446087" cy="620184"/>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Green</a:t>
            </a:r>
          </a:p>
          <a:p>
            <a:pPr marL="128579" defTabSz="779252" fontAlgn="auto">
              <a:spcBef>
                <a:spcPts val="0"/>
              </a:spcBef>
              <a:spcAft>
                <a:spcPts val="0"/>
              </a:spcAft>
              <a:defRPr/>
            </a:pPr>
            <a:r>
              <a:rPr lang="en-US" sz="500" dirty="0"/>
              <a:t>R 0</a:t>
            </a:r>
          </a:p>
          <a:p>
            <a:pPr marL="128579" defTabSz="779252" fontAlgn="auto">
              <a:spcBef>
                <a:spcPts val="0"/>
              </a:spcBef>
              <a:spcAft>
                <a:spcPts val="0"/>
              </a:spcAft>
              <a:defRPr/>
            </a:pPr>
            <a:r>
              <a:rPr lang="en-US" sz="500" dirty="0"/>
              <a:t>G 195</a:t>
            </a:r>
          </a:p>
          <a:p>
            <a:pPr marL="128579" defTabSz="779252" fontAlgn="auto">
              <a:spcBef>
                <a:spcPts val="0"/>
              </a:spcBef>
              <a:spcAft>
                <a:spcPts val="0"/>
              </a:spcAft>
              <a:defRPr/>
            </a:pPr>
            <a:r>
              <a:rPr lang="en-US" sz="500" dirty="0"/>
              <a:t>B 123</a:t>
            </a:r>
          </a:p>
        </p:txBody>
      </p:sp>
      <p:sp>
        <p:nvSpPr>
          <p:cNvPr id="22" name="Rectangle 21"/>
          <p:cNvSpPr/>
          <p:nvPr/>
        </p:nvSpPr>
        <p:spPr>
          <a:xfrm>
            <a:off x="11158539" y="4948767"/>
            <a:ext cx="446087" cy="622300"/>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Dark</a:t>
            </a:r>
            <a:br>
              <a:rPr lang="en-US" sz="500" b="1" dirty="0"/>
            </a:br>
            <a:r>
              <a:rPr lang="en-US" sz="500" b="1" dirty="0"/>
              <a:t>Green</a:t>
            </a:r>
          </a:p>
          <a:p>
            <a:pPr marL="128579" defTabSz="779252" fontAlgn="auto">
              <a:spcBef>
                <a:spcPts val="0"/>
              </a:spcBef>
              <a:spcAft>
                <a:spcPts val="0"/>
              </a:spcAft>
              <a:defRPr/>
            </a:pPr>
            <a:r>
              <a:rPr lang="en-US" sz="500" dirty="0"/>
              <a:t>R 21</a:t>
            </a:r>
          </a:p>
          <a:p>
            <a:pPr marL="128579" defTabSz="779252" fontAlgn="auto">
              <a:spcBef>
                <a:spcPts val="0"/>
              </a:spcBef>
              <a:spcAft>
                <a:spcPts val="0"/>
              </a:spcAft>
              <a:defRPr/>
            </a:pPr>
            <a:r>
              <a:rPr lang="en-US" sz="500" dirty="0"/>
              <a:t>G 99</a:t>
            </a:r>
          </a:p>
          <a:p>
            <a:pPr marL="128579" defTabSz="779252" fontAlgn="auto">
              <a:spcBef>
                <a:spcPts val="0"/>
              </a:spcBef>
              <a:spcAft>
                <a:spcPts val="0"/>
              </a:spcAft>
              <a:defRPr/>
            </a:pPr>
            <a:r>
              <a:rPr lang="en-US" sz="500" dirty="0"/>
              <a:t>B 107</a:t>
            </a:r>
          </a:p>
        </p:txBody>
      </p:sp>
      <p:sp>
        <p:nvSpPr>
          <p:cNvPr id="23" name="Rectangle 22"/>
          <p:cNvSpPr/>
          <p:nvPr/>
        </p:nvSpPr>
        <p:spPr>
          <a:xfrm>
            <a:off x="11158539" y="4330700"/>
            <a:ext cx="446087" cy="620184"/>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Aqua</a:t>
            </a:r>
          </a:p>
          <a:p>
            <a:pPr marL="128579" defTabSz="779252" fontAlgn="auto">
              <a:spcBef>
                <a:spcPts val="0"/>
              </a:spcBef>
              <a:spcAft>
                <a:spcPts val="0"/>
              </a:spcAft>
              <a:defRPr/>
            </a:pPr>
            <a:r>
              <a:rPr lang="en-US" sz="500" dirty="0"/>
              <a:t>R 15</a:t>
            </a:r>
          </a:p>
          <a:p>
            <a:pPr marL="128579" defTabSz="779252" fontAlgn="auto">
              <a:spcBef>
                <a:spcPts val="0"/>
              </a:spcBef>
              <a:spcAft>
                <a:spcPts val="0"/>
              </a:spcAft>
              <a:defRPr/>
            </a:pPr>
            <a:r>
              <a:rPr lang="en-US" sz="500" dirty="0"/>
              <a:t>G 153</a:t>
            </a:r>
          </a:p>
          <a:p>
            <a:pPr marL="128579" defTabSz="779252" fontAlgn="auto">
              <a:spcBef>
                <a:spcPts val="0"/>
              </a:spcBef>
              <a:spcAft>
                <a:spcPts val="0"/>
              </a:spcAft>
              <a:defRPr/>
            </a:pPr>
            <a:r>
              <a:rPr lang="en-US" sz="500" dirty="0"/>
              <a:t>B 156</a:t>
            </a:r>
          </a:p>
        </p:txBody>
      </p:sp>
      <p:sp>
        <p:nvSpPr>
          <p:cNvPr id="24" name="Rectangle 23"/>
          <p:cNvSpPr/>
          <p:nvPr/>
        </p:nvSpPr>
        <p:spPr>
          <a:xfrm>
            <a:off x="11158539" y="3710518"/>
            <a:ext cx="446087" cy="622300"/>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Aqua</a:t>
            </a:r>
          </a:p>
          <a:p>
            <a:pPr marL="128579" defTabSz="779252" fontAlgn="auto">
              <a:spcBef>
                <a:spcPts val="0"/>
              </a:spcBef>
              <a:spcAft>
                <a:spcPts val="0"/>
              </a:spcAft>
              <a:defRPr/>
            </a:pPr>
            <a:r>
              <a:rPr lang="en-US" sz="500" dirty="0"/>
              <a:t>R 1</a:t>
            </a:r>
          </a:p>
          <a:p>
            <a:pPr marL="128579" defTabSz="779252" fontAlgn="auto">
              <a:spcBef>
                <a:spcPts val="0"/>
              </a:spcBef>
              <a:spcAft>
                <a:spcPts val="0"/>
              </a:spcAft>
              <a:defRPr/>
            </a:pPr>
            <a:r>
              <a:rPr lang="en-US" sz="500" dirty="0"/>
              <a:t>G 209</a:t>
            </a:r>
          </a:p>
          <a:p>
            <a:pPr marL="128579" defTabSz="779252" fontAlgn="auto">
              <a:spcBef>
                <a:spcPts val="0"/>
              </a:spcBef>
              <a:spcAft>
                <a:spcPts val="0"/>
              </a:spcAft>
              <a:defRPr/>
            </a:pPr>
            <a:r>
              <a:rPr lang="en-US" sz="500" dirty="0"/>
              <a:t>B 208</a:t>
            </a:r>
          </a:p>
        </p:txBody>
      </p:sp>
      <p:sp>
        <p:nvSpPr>
          <p:cNvPr id="25" name="Rectangle 24"/>
          <p:cNvSpPr/>
          <p:nvPr/>
        </p:nvSpPr>
        <p:spPr>
          <a:xfrm>
            <a:off x="10710864" y="3090333"/>
            <a:ext cx="447675" cy="620184"/>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Peach</a:t>
            </a:r>
          </a:p>
          <a:p>
            <a:pPr marL="128579" defTabSz="779252" fontAlgn="auto">
              <a:spcBef>
                <a:spcPts val="0"/>
              </a:spcBef>
              <a:spcAft>
                <a:spcPts val="0"/>
              </a:spcAft>
              <a:defRPr/>
            </a:pPr>
            <a:r>
              <a:rPr lang="en-US" sz="500" dirty="0"/>
              <a:t>R 255</a:t>
            </a:r>
          </a:p>
          <a:p>
            <a:pPr marL="128579" defTabSz="779252" fontAlgn="auto">
              <a:spcBef>
                <a:spcPts val="0"/>
              </a:spcBef>
              <a:spcAft>
                <a:spcPts val="0"/>
              </a:spcAft>
              <a:defRPr/>
            </a:pPr>
            <a:r>
              <a:rPr lang="en-US" sz="500" dirty="0"/>
              <a:t>G 126</a:t>
            </a:r>
          </a:p>
          <a:p>
            <a:pPr marL="128579" defTabSz="779252" fontAlgn="auto">
              <a:spcBef>
                <a:spcPts val="0"/>
              </a:spcBef>
              <a:spcAft>
                <a:spcPts val="0"/>
              </a:spcAft>
              <a:defRPr/>
            </a:pPr>
            <a:r>
              <a:rPr lang="en-US" sz="500" dirty="0"/>
              <a:t>B 131</a:t>
            </a:r>
          </a:p>
        </p:txBody>
      </p:sp>
      <p:sp>
        <p:nvSpPr>
          <p:cNvPr id="26" name="Rectangle 25"/>
          <p:cNvSpPr/>
          <p:nvPr/>
        </p:nvSpPr>
        <p:spPr>
          <a:xfrm>
            <a:off x="10710864" y="3710518"/>
            <a:ext cx="447675" cy="622300"/>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Light</a:t>
            </a:r>
            <a:br>
              <a:rPr lang="en-US" sz="500" b="1" dirty="0"/>
            </a:br>
            <a:r>
              <a:rPr lang="en-US" sz="500" b="1" dirty="0"/>
              <a:t>Claret</a:t>
            </a:r>
          </a:p>
          <a:p>
            <a:pPr marL="128579" defTabSz="779252" fontAlgn="auto">
              <a:spcBef>
                <a:spcPts val="0"/>
              </a:spcBef>
              <a:spcAft>
                <a:spcPts val="0"/>
              </a:spcAft>
              <a:defRPr/>
            </a:pPr>
            <a:r>
              <a:rPr lang="en-US" sz="500" dirty="0"/>
              <a:t>R 203</a:t>
            </a:r>
          </a:p>
          <a:p>
            <a:pPr marL="128579" defTabSz="779252" fontAlgn="auto">
              <a:spcBef>
                <a:spcPts val="0"/>
              </a:spcBef>
              <a:spcAft>
                <a:spcPts val="0"/>
              </a:spcAft>
              <a:defRPr/>
            </a:pPr>
            <a:r>
              <a:rPr lang="en-US" sz="500" dirty="0"/>
              <a:t>G 41</a:t>
            </a:r>
          </a:p>
          <a:p>
            <a:pPr marL="128579" defTabSz="779252" fontAlgn="auto">
              <a:spcBef>
                <a:spcPts val="0"/>
              </a:spcBef>
              <a:spcAft>
                <a:spcPts val="0"/>
              </a:spcAft>
              <a:defRPr/>
            </a:pPr>
            <a:r>
              <a:rPr lang="en-US" sz="500" dirty="0"/>
              <a:t>B 128</a:t>
            </a:r>
          </a:p>
        </p:txBody>
      </p:sp>
      <p:sp>
        <p:nvSpPr>
          <p:cNvPr id="27" name="Rectangle 26"/>
          <p:cNvSpPr/>
          <p:nvPr/>
        </p:nvSpPr>
        <p:spPr>
          <a:xfrm>
            <a:off x="10710864" y="4330700"/>
            <a:ext cx="447675" cy="620184"/>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Claret</a:t>
            </a:r>
          </a:p>
          <a:p>
            <a:pPr marL="128579" defTabSz="779252" fontAlgn="auto">
              <a:spcBef>
                <a:spcPts val="0"/>
              </a:spcBef>
              <a:spcAft>
                <a:spcPts val="0"/>
              </a:spcAft>
              <a:defRPr/>
            </a:pPr>
            <a:r>
              <a:rPr lang="en-US" sz="500" dirty="0"/>
              <a:t>R 134</a:t>
            </a:r>
          </a:p>
          <a:p>
            <a:pPr marL="128579" defTabSz="779252" fontAlgn="auto">
              <a:spcBef>
                <a:spcPts val="0"/>
              </a:spcBef>
              <a:spcAft>
                <a:spcPts val="0"/>
              </a:spcAft>
              <a:defRPr/>
            </a:pPr>
            <a:r>
              <a:rPr lang="en-US" sz="500" dirty="0"/>
              <a:t>G 8</a:t>
            </a:r>
          </a:p>
          <a:p>
            <a:pPr marL="128579" defTabSz="779252" fontAlgn="auto">
              <a:spcBef>
                <a:spcPts val="0"/>
              </a:spcBef>
              <a:spcAft>
                <a:spcPts val="0"/>
              </a:spcAft>
              <a:defRPr/>
            </a:pPr>
            <a:r>
              <a:rPr lang="en-US" sz="500" dirty="0"/>
              <a:t>B 100</a:t>
            </a:r>
          </a:p>
        </p:txBody>
      </p:sp>
      <p:sp>
        <p:nvSpPr>
          <p:cNvPr id="28" name="Rectangle 27"/>
          <p:cNvSpPr/>
          <p:nvPr/>
        </p:nvSpPr>
        <p:spPr>
          <a:xfrm>
            <a:off x="9372600" y="1422229"/>
            <a:ext cx="458459"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Primary</a:t>
            </a:r>
          </a:p>
        </p:txBody>
      </p:sp>
      <p:sp>
        <p:nvSpPr>
          <p:cNvPr id="29" name="Rectangle 28"/>
          <p:cNvSpPr/>
          <p:nvPr/>
        </p:nvSpPr>
        <p:spPr>
          <a:xfrm>
            <a:off x="9372601" y="2300645"/>
            <a:ext cx="678071"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Infographic</a:t>
            </a:r>
          </a:p>
        </p:txBody>
      </p:sp>
      <p:sp>
        <p:nvSpPr>
          <p:cNvPr id="30" name="Rectangle 29"/>
          <p:cNvSpPr/>
          <p:nvPr/>
        </p:nvSpPr>
        <p:spPr>
          <a:xfrm>
            <a:off x="10264775" y="1422229"/>
            <a:ext cx="605935"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Secondary</a:t>
            </a:r>
          </a:p>
        </p:txBody>
      </p:sp>
      <p:sp>
        <p:nvSpPr>
          <p:cNvPr id="31" name="Rectangle 30"/>
          <p:cNvSpPr/>
          <p:nvPr/>
        </p:nvSpPr>
        <p:spPr>
          <a:xfrm>
            <a:off x="10264775" y="3710518"/>
            <a:ext cx="446088" cy="622300"/>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Dark</a:t>
            </a:r>
            <a:br>
              <a:rPr lang="en-US" sz="500" b="1" dirty="0"/>
            </a:br>
            <a:r>
              <a:rPr lang="en-US" sz="500" b="1" dirty="0"/>
              <a:t>Purple</a:t>
            </a:r>
          </a:p>
          <a:p>
            <a:pPr marL="128579" defTabSz="779252" fontAlgn="auto">
              <a:spcBef>
                <a:spcPts val="0"/>
              </a:spcBef>
              <a:spcAft>
                <a:spcPts val="0"/>
              </a:spcAft>
              <a:defRPr/>
            </a:pPr>
            <a:r>
              <a:rPr lang="en-US" sz="500" dirty="0"/>
              <a:t>R 71</a:t>
            </a:r>
          </a:p>
          <a:p>
            <a:pPr marL="128579" defTabSz="779252" fontAlgn="auto">
              <a:spcBef>
                <a:spcPts val="0"/>
              </a:spcBef>
              <a:spcAft>
                <a:spcPts val="0"/>
              </a:spcAft>
              <a:defRPr/>
            </a:pPr>
            <a:r>
              <a:rPr lang="en-US" sz="500" dirty="0"/>
              <a:t>G 1</a:t>
            </a:r>
          </a:p>
          <a:p>
            <a:pPr marL="128579" defTabSz="779252" fontAlgn="auto">
              <a:spcBef>
                <a:spcPts val="0"/>
              </a:spcBef>
              <a:spcAft>
                <a:spcPts val="0"/>
              </a:spcAft>
              <a:defRPr/>
            </a:pPr>
            <a:r>
              <a:rPr lang="en-US" sz="500" dirty="0"/>
              <a:t>B 167</a:t>
            </a:r>
          </a:p>
        </p:txBody>
      </p:sp>
    </p:spTree>
    <p:extLst>
      <p:ext uri="{BB962C8B-B14F-4D97-AF65-F5344CB8AC3E}">
        <p14:creationId xmlns:p14="http://schemas.microsoft.com/office/powerpoint/2010/main" val="2229789173"/>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 id="2147483785" r:id="rId18"/>
  </p:sldLayoutIdLst>
  <p:txStyles>
    <p:titleStyle>
      <a:lvl1pPr algn="l" defTabSz="684213" rtl="0" eaLnBrk="0" fontAlgn="base" hangingPunct="0">
        <a:lnSpc>
          <a:spcPct val="90000"/>
        </a:lnSpc>
        <a:spcBef>
          <a:spcPct val="0"/>
        </a:spcBef>
        <a:spcAft>
          <a:spcPct val="0"/>
        </a:spcAft>
        <a:defRPr sz="2000" kern="1200">
          <a:solidFill>
            <a:schemeClr val="tx2"/>
          </a:solidFill>
          <a:latin typeface="+mj-lt"/>
          <a:ea typeface="+mj-ea"/>
          <a:cs typeface="+mj-cs"/>
        </a:defRPr>
      </a:lvl1pPr>
      <a:lvl2pPr algn="l" defTabSz="684213" rtl="0" eaLnBrk="0" fontAlgn="base" hangingPunct="0">
        <a:lnSpc>
          <a:spcPct val="90000"/>
        </a:lnSpc>
        <a:spcBef>
          <a:spcPct val="0"/>
        </a:spcBef>
        <a:spcAft>
          <a:spcPct val="0"/>
        </a:spcAft>
        <a:defRPr sz="2000">
          <a:solidFill>
            <a:schemeClr val="tx2"/>
          </a:solidFill>
          <a:latin typeface="Verdana" pitchFamily="34" charset="0"/>
        </a:defRPr>
      </a:lvl2pPr>
      <a:lvl3pPr algn="l" defTabSz="684213" rtl="0" eaLnBrk="0" fontAlgn="base" hangingPunct="0">
        <a:lnSpc>
          <a:spcPct val="90000"/>
        </a:lnSpc>
        <a:spcBef>
          <a:spcPct val="0"/>
        </a:spcBef>
        <a:spcAft>
          <a:spcPct val="0"/>
        </a:spcAft>
        <a:defRPr sz="2000">
          <a:solidFill>
            <a:schemeClr val="tx2"/>
          </a:solidFill>
          <a:latin typeface="Verdana" pitchFamily="34" charset="0"/>
        </a:defRPr>
      </a:lvl3pPr>
      <a:lvl4pPr algn="l" defTabSz="684213" rtl="0" eaLnBrk="0" fontAlgn="base" hangingPunct="0">
        <a:lnSpc>
          <a:spcPct val="90000"/>
        </a:lnSpc>
        <a:spcBef>
          <a:spcPct val="0"/>
        </a:spcBef>
        <a:spcAft>
          <a:spcPct val="0"/>
        </a:spcAft>
        <a:defRPr sz="2000">
          <a:solidFill>
            <a:schemeClr val="tx2"/>
          </a:solidFill>
          <a:latin typeface="Verdana" pitchFamily="34" charset="0"/>
        </a:defRPr>
      </a:lvl4pPr>
      <a:lvl5pPr algn="l" defTabSz="684213" rtl="0" eaLnBrk="0" fontAlgn="base" hangingPunct="0">
        <a:lnSpc>
          <a:spcPct val="90000"/>
        </a:lnSpc>
        <a:spcBef>
          <a:spcPct val="0"/>
        </a:spcBef>
        <a:spcAft>
          <a:spcPct val="0"/>
        </a:spcAft>
        <a:defRPr sz="2000">
          <a:solidFill>
            <a:schemeClr val="tx2"/>
          </a:solidFill>
          <a:latin typeface="Verdana" pitchFamily="34" charset="0"/>
        </a:defRPr>
      </a:lvl5pPr>
      <a:lvl6pPr marL="457200" algn="l" defTabSz="684213" rtl="0" fontAlgn="base">
        <a:lnSpc>
          <a:spcPct val="90000"/>
        </a:lnSpc>
        <a:spcBef>
          <a:spcPct val="0"/>
        </a:spcBef>
        <a:spcAft>
          <a:spcPct val="0"/>
        </a:spcAft>
        <a:defRPr sz="2000">
          <a:solidFill>
            <a:schemeClr val="tx2"/>
          </a:solidFill>
          <a:latin typeface="Verdana" pitchFamily="34" charset="0"/>
        </a:defRPr>
      </a:lvl6pPr>
      <a:lvl7pPr marL="914400" algn="l" defTabSz="684213" rtl="0" fontAlgn="base">
        <a:lnSpc>
          <a:spcPct val="90000"/>
        </a:lnSpc>
        <a:spcBef>
          <a:spcPct val="0"/>
        </a:spcBef>
        <a:spcAft>
          <a:spcPct val="0"/>
        </a:spcAft>
        <a:defRPr sz="2000">
          <a:solidFill>
            <a:schemeClr val="tx2"/>
          </a:solidFill>
          <a:latin typeface="Verdana" pitchFamily="34" charset="0"/>
        </a:defRPr>
      </a:lvl7pPr>
      <a:lvl8pPr marL="1371600" algn="l" defTabSz="684213" rtl="0" fontAlgn="base">
        <a:lnSpc>
          <a:spcPct val="90000"/>
        </a:lnSpc>
        <a:spcBef>
          <a:spcPct val="0"/>
        </a:spcBef>
        <a:spcAft>
          <a:spcPct val="0"/>
        </a:spcAft>
        <a:defRPr sz="2000">
          <a:solidFill>
            <a:schemeClr val="tx2"/>
          </a:solidFill>
          <a:latin typeface="Verdana" pitchFamily="34" charset="0"/>
        </a:defRPr>
      </a:lvl8pPr>
      <a:lvl9pPr marL="1828800" algn="l" defTabSz="684213" rtl="0" fontAlgn="base">
        <a:lnSpc>
          <a:spcPct val="90000"/>
        </a:lnSpc>
        <a:spcBef>
          <a:spcPct val="0"/>
        </a:spcBef>
        <a:spcAft>
          <a:spcPct val="0"/>
        </a:spcAft>
        <a:defRPr sz="2000">
          <a:solidFill>
            <a:schemeClr val="tx2"/>
          </a:solidFill>
          <a:latin typeface="Verdana" pitchFamily="34" charset="0"/>
        </a:defRPr>
      </a:lvl9pPr>
    </p:titleStyle>
    <p:bodyStyle>
      <a:lvl1pPr algn="l" defTabSz="684213" rtl="0" eaLnBrk="0" fontAlgn="base" hangingPunct="0">
        <a:lnSpc>
          <a:spcPts val="1650"/>
        </a:lnSpc>
        <a:spcBef>
          <a:spcPct val="0"/>
        </a:spcBef>
        <a:spcAft>
          <a:spcPts val="450"/>
        </a:spcAft>
        <a:buFont typeface="Arial" pitchFamily="34" charset="0"/>
        <a:defRPr sz="1400" kern="1200">
          <a:solidFill>
            <a:schemeClr val="tx1"/>
          </a:solidFill>
          <a:latin typeface="+mn-lt"/>
          <a:ea typeface="+mn-ea"/>
          <a:cs typeface="+mn-cs"/>
        </a:defRPr>
      </a:lvl1pPr>
      <a:lvl2pPr marL="173038" indent="-169863" algn="l" defTabSz="684213" rtl="0" eaLnBrk="0" fontAlgn="base" hangingPunct="0">
        <a:lnSpc>
          <a:spcPts val="1350"/>
        </a:lnSpc>
        <a:spcBef>
          <a:spcPct val="0"/>
        </a:spcBef>
        <a:spcAft>
          <a:spcPts val="450"/>
        </a:spcAft>
        <a:buClr>
          <a:schemeClr val="accent1"/>
        </a:buClr>
        <a:buFont typeface="Wingdings" pitchFamily="2" charset="2"/>
        <a:buChar char="§"/>
        <a:defRPr sz="1200" kern="1200">
          <a:solidFill>
            <a:schemeClr val="tx1"/>
          </a:solidFill>
          <a:latin typeface="+mn-lt"/>
          <a:ea typeface="+mn-ea"/>
          <a:cs typeface="+mn-cs"/>
        </a:defRPr>
      </a:lvl2pPr>
      <a:lvl3pPr marL="346075" indent="-173038" algn="l" defTabSz="684213" rtl="0" eaLnBrk="0" fontAlgn="base" hangingPunct="0">
        <a:lnSpc>
          <a:spcPts val="1200"/>
        </a:lnSpc>
        <a:spcBef>
          <a:spcPct val="0"/>
        </a:spcBef>
        <a:spcAft>
          <a:spcPts val="450"/>
        </a:spcAft>
        <a:buClr>
          <a:schemeClr val="accent1"/>
        </a:buClr>
        <a:buFont typeface="Arial" pitchFamily="34" charset="0"/>
        <a:buChar char="•"/>
        <a:defRPr sz="1100" kern="1200">
          <a:solidFill>
            <a:schemeClr val="tx1"/>
          </a:solidFill>
          <a:latin typeface="+mn-lt"/>
          <a:ea typeface="+mn-ea"/>
          <a:cs typeface="+mn-cs"/>
        </a:defRPr>
      </a:lvl3pPr>
      <a:lvl4pPr marL="511175" indent="-163513" algn="l" defTabSz="684213" rtl="0" eaLnBrk="0" fontAlgn="base" hangingPunct="0">
        <a:lnSpc>
          <a:spcPts val="1050"/>
        </a:lnSpc>
        <a:spcBef>
          <a:spcPct val="0"/>
        </a:spcBef>
        <a:spcAft>
          <a:spcPts val="450"/>
        </a:spcAft>
        <a:buClr>
          <a:schemeClr val="accent1"/>
        </a:buClr>
        <a:buFont typeface="Arial" pitchFamily="34" charset="0"/>
        <a:buChar char="‒"/>
        <a:defRPr sz="900" kern="1200">
          <a:solidFill>
            <a:schemeClr val="tx1"/>
          </a:solidFill>
          <a:latin typeface="+mn-lt"/>
          <a:ea typeface="+mn-ea"/>
          <a:cs typeface="+mn-cs"/>
        </a:defRPr>
      </a:lvl4pPr>
      <a:lvl5pPr marL="1541463" indent="-169863" algn="l" defTabSz="684213" rtl="0" eaLnBrk="0" fontAlgn="base" hangingPunct="0">
        <a:lnSpc>
          <a:spcPct val="90000"/>
        </a:lnSpc>
        <a:spcBef>
          <a:spcPts val="375"/>
        </a:spcBef>
        <a:spcAft>
          <a:spcPct val="0"/>
        </a:spcAft>
        <a:buFont typeface="Arial" pitchFamily="34" charset="0"/>
        <a:buChar char="•"/>
        <a:defRPr sz="1400" kern="1200">
          <a:solidFill>
            <a:schemeClr val="tx1"/>
          </a:solidFill>
          <a:latin typeface="+mn-lt"/>
          <a:ea typeface="+mn-ea"/>
          <a:cs typeface="+mn-cs"/>
        </a:defRPr>
      </a:lvl5pPr>
      <a:lvl6pPr marL="1885809" indent="-171438" algn="l" defTabSz="685749"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684" indent="-171438" algn="l" defTabSz="685749"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58" indent="-171438" algn="l" defTabSz="685749"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33" indent="-171438" algn="l" defTabSz="685749"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pt-PT"/>
      </a:defPPr>
      <a:lvl1pPr marL="0" algn="l" defTabSz="685749" rtl="0" eaLnBrk="1" latinLnBrk="0" hangingPunct="1">
        <a:defRPr sz="1400" kern="1200">
          <a:solidFill>
            <a:schemeClr val="tx1"/>
          </a:solidFill>
          <a:latin typeface="+mn-lt"/>
          <a:ea typeface="+mn-ea"/>
          <a:cs typeface="+mn-cs"/>
        </a:defRPr>
      </a:lvl1pPr>
      <a:lvl2pPr marL="342875" algn="l" defTabSz="685749" rtl="0" eaLnBrk="1" latinLnBrk="0" hangingPunct="1">
        <a:defRPr sz="1400" kern="1200">
          <a:solidFill>
            <a:schemeClr val="tx1"/>
          </a:solidFill>
          <a:latin typeface="+mn-lt"/>
          <a:ea typeface="+mn-ea"/>
          <a:cs typeface="+mn-cs"/>
        </a:defRPr>
      </a:lvl2pPr>
      <a:lvl3pPr marL="685749" algn="l" defTabSz="685749" rtl="0" eaLnBrk="1" latinLnBrk="0" hangingPunct="1">
        <a:defRPr sz="1400" kern="1200">
          <a:solidFill>
            <a:schemeClr val="tx1"/>
          </a:solidFill>
          <a:latin typeface="+mn-lt"/>
          <a:ea typeface="+mn-ea"/>
          <a:cs typeface="+mn-cs"/>
        </a:defRPr>
      </a:lvl3pPr>
      <a:lvl4pPr marL="1028624" algn="l" defTabSz="685749" rtl="0" eaLnBrk="1" latinLnBrk="0" hangingPunct="1">
        <a:defRPr sz="1400" kern="1200">
          <a:solidFill>
            <a:schemeClr val="tx1"/>
          </a:solidFill>
          <a:latin typeface="+mn-lt"/>
          <a:ea typeface="+mn-ea"/>
          <a:cs typeface="+mn-cs"/>
        </a:defRPr>
      </a:lvl4pPr>
      <a:lvl5pPr marL="1371498" algn="l" defTabSz="685749" rtl="0" eaLnBrk="1" latinLnBrk="0" hangingPunct="1">
        <a:defRPr sz="1400" kern="1200">
          <a:solidFill>
            <a:schemeClr val="tx1"/>
          </a:solidFill>
          <a:latin typeface="+mn-lt"/>
          <a:ea typeface="+mn-ea"/>
          <a:cs typeface="+mn-cs"/>
        </a:defRPr>
      </a:lvl5pPr>
      <a:lvl6pPr marL="1714373" algn="l" defTabSz="685749" rtl="0" eaLnBrk="1" latinLnBrk="0" hangingPunct="1">
        <a:defRPr sz="1400" kern="1200">
          <a:solidFill>
            <a:schemeClr val="tx1"/>
          </a:solidFill>
          <a:latin typeface="+mn-lt"/>
          <a:ea typeface="+mn-ea"/>
          <a:cs typeface="+mn-cs"/>
        </a:defRPr>
      </a:lvl6pPr>
      <a:lvl7pPr marL="2057246" algn="l" defTabSz="685749" rtl="0" eaLnBrk="1" latinLnBrk="0" hangingPunct="1">
        <a:defRPr sz="1400" kern="1200">
          <a:solidFill>
            <a:schemeClr val="tx1"/>
          </a:solidFill>
          <a:latin typeface="+mn-lt"/>
          <a:ea typeface="+mn-ea"/>
          <a:cs typeface="+mn-cs"/>
        </a:defRPr>
      </a:lvl7pPr>
      <a:lvl8pPr marL="2400120" algn="l" defTabSz="685749" rtl="0" eaLnBrk="1" latinLnBrk="0" hangingPunct="1">
        <a:defRPr sz="1400" kern="1200">
          <a:solidFill>
            <a:schemeClr val="tx1"/>
          </a:solidFill>
          <a:latin typeface="+mn-lt"/>
          <a:ea typeface="+mn-ea"/>
          <a:cs typeface="+mn-cs"/>
        </a:defRPr>
      </a:lvl8pPr>
      <a:lvl9pPr marL="2742995" algn="l" defTabSz="685749"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10.xml"/><Relationship Id="rId1" Type="http://schemas.openxmlformats.org/officeDocument/2006/relationships/vmlDrawing" Target="../drawings/vmlDrawing6.vml"/><Relationship Id="rId6" Type="http://schemas.openxmlformats.org/officeDocument/2006/relationships/image" Target="../media/image7.emf"/><Relationship Id="rId5" Type="http://schemas.openxmlformats.org/officeDocument/2006/relationships/oleObject" Target="../embeddings/oleObject6.bin"/><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normAutofit/>
          </a:bodyPr>
          <a:lstStyle/>
          <a:p>
            <a:r>
              <a:rPr lang="en-US" sz="3600" dirty="0">
                <a:solidFill>
                  <a:srgbClr val="000000"/>
                </a:solidFill>
                <a:latin typeface="Candara"/>
              </a:rPr>
              <a:t>UNIX</a:t>
            </a:r>
          </a:p>
        </p:txBody>
      </p:sp>
      <p:sp>
        <p:nvSpPr>
          <p:cNvPr id="12" name="Subtitle 11"/>
          <p:cNvSpPr>
            <a:spLocks noGrp="1"/>
          </p:cNvSpPr>
          <p:nvPr>
            <p:ph type="subTitle" idx="1"/>
          </p:nvPr>
        </p:nvSpPr>
        <p:spPr/>
        <p:txBody>
          <a:bodyPr/>
          <a:lstStyle/>
          <a:p>
            <a:pPr algn="l"/>
            <a:r>
              <a:rPr lang="en-US" b="0" dirty="0"/>
              <a:t>AWK Programming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3"/>
          <p:cNvSpPr>
            <a:spLocks noGrp="1" noChangeArrowheads="1"/>
          </p:cNvSpPr>
          <p:nvPr>
            <p:ph type="body" sz="quarter" idx="10"/>
          </p:nvPr>
        </p:nvSpPr>
        <p:spPr/>
        <p:txBody>
          <a:bodyPr lIns="90488" tIns="44450" rIns="90488" bIns="44450"/>
          <a:lstStyle/>
          <a:p>
            <a:pPr eaLnBrk="1" hangingPunct="1">
              <a:lnSpc>
                <a:spcPts val="3500"/>
              </a:lnSpc>
            </a:pPr>
            <a:r>
              <a:rPr lang="en-US" dirty="0"/>
              <a:t>Line numbers can be selected using NR built-in variable.</a:t>
            </a:r>
          </a:p>
          <a:p>
            <a:pPr lvl="1" eaLnBrk="1" hangingPunct="1">
              <a:lnSpc>
                <a:spcPts val="3500"/>
              </a:lnSpc>
            </a:pPr>
            <a:r>
              <a:rPr lang="en-US" dirty="0" err="1"/>
              <a:t>awk</a:t>
            </a:r>
            <a:r>
              <a:rPr lang="en-US" dirty="0"/>
              <a:t> -F “|” ‘NR ==3, NR ==6 {print NR, $0}’ </a:t>
            </a:r>
            <a:r>
              <a:rPr lang="en-US" dirty="0" err="1"/>
              <a:t>emp.lst</a:t>
            </a:r>
            <a:endParaRPr lang="en-US" dirty="0">
              <a:cs typeface="Times New Roman" pitchFamily="18" charset="0"/>
            </a:endParaRPr>
          </a:p>
          <a:p>
            <a:pPr lvl="1" eaLnBrk="1" hangingPunct="1"/>
            <a:r>
              <a:rPr lang="en-US" dirty="0" err="1">
                <a:cs typeface="Times New Roman" pitchFamily="18" charset="0"/>
              </a:rPr>
              <a:t>awk</a:t>
            </a:r>
            <a:r>
              <a:rPr lang="en-US" dirty="0">
                <a:cs typeface="Times New Roman" pitchFamily="18" charset="0"/>
              </a:rPr>
              <a:t> '{ print NF, $1, NR }' </a:t>
            </a:r>
            <a:r>
              <a:rPr lang="en-US" dirty="0" err="1">
                <a:cs typeface="Times New Roman" pitchFamily="18" charset="0"/>
              </a:rPr>
              <a:t>emp.data</a:t>
            </a:r>
            <a:r>
              <a:rPr lang="en-US" dirty="0">
                <a:cs typeface="Times New Roman" pitchFamily="18" charset="0"/>
              </a:rPr>
              <a:t> </a:t>
            </a:r>
          </a:p>
          <a:p>
            <a:pPr lvl="1" eaLnBrk="1" hangingPunct="1"/>
            <a:r>
              <a:rPr lang="en-US" dirty="0" err="1">
                <a:cs typeface="Times New Roman" pitchFamily="18" charset="0"/>
              </a:rPr>
              <a:t>awk</a:t>
            </a:r>
            <a:r>
              <a:rPr lang="en-US" dirty="0">
                <a:cs typeface="Times New Roman" pitchFamily="18" charset="0"/>
              </a:rPr>
              <a:t> '$3 == 0' </a:t>
            </a:r>
            <a:r>
              <a:rPr lang="en-US" dirty="0" err="1">
                <a:cs typeface="Times New Roman" pitchFamily="18" charset="0"/>
              </a:rPr>
              <a:t>emp.data</a:t>
            </a:r>
            <a:r>
              <a:rPr lang="en-US" dirty="0">
                <a:cs typeface="Times New Roman" pitchFamily="18" charset="0"/>
              </a:rPr>
              <a:t> </a:t>
            </a:r>
          </a:p>
          <a:p>
            <a:pPr lvl="1" eaLnBrk="1" hangingPunct="1"/>
            <a:r>
              <a:rPr lang="en-US" dirty="0" err="1">
                <a:cs typeface="Times New Roman" pitchFamily="18" charset="0"/>
              </a:rPr>
              <a:t>awk</a:t>
            </a:r>
            <a:r>
              <a:rPr lang="en-US" dirty="0">
                <a:cs typeface="Times New Roman" pitchFamily="18" charset="0"/>
              </a:rPr>
              <a:t> '{ print NR, $0 }' </a:t>
            </a:r>
            <a:r>
              <a:rPr lang="en-US" dirty="0" err="1">
                <a:cs typeface="Times New Roman" pitchFamily="18" charset="0"/>
              </a:rPr>
              <a:t>emp.data</a:t>
            </a:r>
            <a:r>
              <a:rPr lang="en-US" dirty="0">
                <a:cs typeface="Times New Roman" pitchFamily="18" charset="0"/>
              </a:rPr>
              <a:t> </a:t>
            </a:r>
          </a:p>
          <a:p>
            <a:pPr lvl="1" eaLnBrk="1" hangingPunct="1"/>
            <a:r>
              <a:rPr lang="en-US" dirty="0" err="1">
                <a:cs typeface="Times New Roman" pitchFamily="18" charset="0"/>
              </a:rPr>
              <a:t>awk</a:t>
            </a:r>
            <a:r>
              <a:rPr lang="en-US" dirty="0">
                <a:cs typeface="Times New Roman" pitchFamily="18" charset="0"/>
              </a:rPr>
              <a:t> ' $1 == "Susie" ' </a:t>
            </a:r>
            <a:r>
              <a:rPr lang="en-US" dirty="0" err="1">
                <a:cs typeface="Times New Roman" pitchFamily="18" charset="0"/>
              </a:rPr>
              <a:t>emp.data</a:t>
            </a:r>
            <a:r>
              <a:rPr lang="en-US" dirty="0">
                <a:cs typeface="Times New Roman" pitchFamily="18" charset="0"/>
              </a:rPr>
              <a:t> </a:t>
            </a:r>
          </a:p>
          <a:p>
            <a:pPr lvl="1" eaLnBrk="1" hangingPunct="1"/>
            <a:endParaRPr lang="en-US" dirty="0">
              <a:cs typeface="Times New Roman" pitchFamily="18" charset="0"/>
            </a:endParaRPr>
          </a:p>
          <a:p>
            <a:pPr lvl="1" eaLnBrk="1" hangingPunct="1"/>
            <a:endParaRPr lang="en-US" dirty="0">
              <a:cs typeface="Times New Roman" pitchFamily="18" charset="0"/>
            </a:endParaRPr>
          </a:p>
          <a:p>
            <a:pPr lvl="1" eaLnBrk="1" hangingPunct="1"/>
            <a:endParaRPr lang="en-US" dirty="0">
              <a:cs typeface="Times New Roman" pitchFamily="18" charset="0"/>
            </a:endParaRPr>
          </a:p>
          <a:p>
            <a:pPr lvl="1"/>
            <a:r>
              <a:rPr lang="en-US" dirty="0" err="1">
                <a:cs typeface="Times New Roman" pitchFamily="18" charset="0"/>
              </a:rPr>
              <a:t>awk</a:t>
            </a:r>
            <a:r>
              <a:rPr lang="en-US" dirty="0">
                <a:cs typeface="Times New Roman" pitchFamily="18" charset="0"/>
              </a:rPr>
              <a:t> -F "|" 'NR ==3, NR ==6 {print NR, $0}' </a:t>
            </a:r>
            <a:r>
              <a:rPr lang="en-US" dirty="0" err="1">
                <a:cs typeface="Times New Roman" pitchFamily="18" charset="0"/>
              </a:rPr>
              <a:t>bookDetails.lst</a:t>
            </a:r>
            <a:endParaRPr lang="en-US" dirty="0">
              <a:cs typeface="Times New Roman" pitchFamily="18" charset="0"/>
            </a:endParaRPr>
          </a:p>
          <a:p>
            <a:pPr lvl="1"/>
            <a:r>
              <a:rPr lang="en-US" dirty="0" err="1">
                <a:cs typeface="Times New Roman" pitchFamily="18" charset="0"/>
              </a:rPr>
              <a:t>awk</a:t>
            </a:r>
            <a:r>
              <a:rPr lang="en-US" dirty="0">
                <a:cs typeface="Times New Roman" pitchFamily="18" charset="0"/>
              </a:rPr>
              <a:t> -F "|" '{ print NF, $1, NR }' </a:t>
            </a:r>
            <a:r>
              <a:rPr lang="en-US" dirty="0" err="1">
                <a:cs typeface="Times New Roman" pitchFamily="18" charset="0"/>
              </a:rPr>
              <a:t>bookDetails.lst</a:t>
            </a:r>
            <a:endParaRPr lang="en-US" dirty="0">
              <a:cs typeface="Times New Roman" pitchFamily="18" charset="0"/>
            </a:endParaRPr>
          </a:p>
          <a:p>
            <a:pPr lvl="1"/>
            <a:r>
              <a:rPr lang="en-US" dirty="0" err="1">
                <a:cs typeface="Times New Roman" pitchFamily="18" charset="0"/>
              </a:rPr>
              <a:t>awk</a:t>
            </a:r>
            <a:r>
              <a:rPr lang="en-US" dirty="0">
                <a:cs typeface="Times New Roman" pitchFamily="18" charset="0"/>
              </a:rPr>
              <a:t> -F "|" '$3 &gt; 350' </a:t>
            </a:r>
            <a:r>
              <a:rPr lang="en-US" dirty="0" err="1">
                <a:cs typeface="Times New Roman" pitchFamily="18" charset="0"/>
              </a:rPr>
              <a:t>bookDetails.lst</a:t>
            </a:r>
            <a:endParaRPr lang="en-US" dirty="0">
              <a:cs typeface="Times New Roman" pitchFamily="18" charset="0"/>
            </a:endParaRPr>
          </a:p>
          <a:p>
            <a:pPr lvl="1"/>
            <a:r>
              <a:rPr lang="en-US" dirty="0" err="1">
                <a:cs typeface="Times New Roman" pitchFamily="18" charset="0"/>
              </a:rPr>
              <a:t>awk</a:t>
            </a:r>
            <a:r>
              <a:rPr lang="en-US" dirty="0">
                <a:cs typeface="Times New Roman" pitchFamily="18" charset="0"/>
              </a:rPr>
              <a:t> -F "|" '{ print NR, $0 }' </a:t>
            </a:r>
            <a:r>
              <a:rPr lang="en-US" dirty="0" err="1">
                <a:cs typeface="Times New Roman" pitchFamily="18" charset="0"/>
              </a:rPr>
              <a:t>bookDetails.lst</a:t>
            </a:r>
            <a:r>
              <a:rPr lang="en-US" dirty="0">
                <a:cs typeface="Times New Roman" pitchFamily="18" charset="0"/>
              </a:rPr>
              <a:t> </a:t>
            </a:r>
          </a:p>
          <a:p>
            <a:pPr lvl="1"/>
            <a:r>
              <a:rPr lang="en-US" dirty="0" err="1">
                <a:cs typeface="Times New Roman" pitchFamily="18" charset="0"/>
              </a:rPr>
              <a:t>awk</a:t>
            </a:r>
            <a:r>
              <a:rPr lang="en-US" dirty="0">
                <a:cs typeface="Times New Roman" pitchFamily="18" charset="0"/>
              </a:rPr>
              <a:t> -F "|" ' $1 == "1002" ' </a:t>
            </a:r>
            <a:r>
              <a:rPr lang="en-US" dirty="0" err="1">
                <a:cs typeface="Times New Roman" pitchFamily="18" charset="0"/>
              </a:rPr>
              <a:t>bookDetails.lst</a:t>
            </a:r>
            <a:r>
              <a:rPr lang="en-US" dirty="0">
                <a:cs typeface="Times New Roman" pitchFamily="18" charset="0"/>
              </a:rPr>
              <a:t> </a:t>
            </a:r>
          </a:p>
          <a:p>
            <a:pPr lvl="1" eaLnBrk="1" hangingPunct="1">
              <a:buFont typeface="Arial" pitchFamily="34" charset="0"/>
              <a:buNone/>
            </a:pPr>
            <a:endParaRPr lang="en-US" dirty="0"/>
          </a:p>
        </p:txBody>
      </p:sp>
      <p:sp>
        <p:nvSpPr>
          <p:cNvPr id="12291" name="Rectangle 2"/>
          <p:cNvSpPr>
            <a:spLocks noGrp="1" noChangeArrowheads="1"/>
          </p:cNvSpPr>
          <p:nvPr>
            <p:ph type="title"/>
          </p:nvPr>
        </p:nvSpPr>
        <p:spPr/>
        <p:txBody>
          <a:bodyPr lIns="90488" tIns="44450" rIns="90488" bIns="44450"/>
          <a:lstStyle/>
          <a:p>
            <a:r>
              <a:rPr lang="en-US" sz="1200" dirty="0"/>
              <a:t>7.2 AWK variables </a:t>
            </a:r>
            <a:br>
              <a:rPr lang="en-US" sz="1200" dirty="0"/>
            </a:br>
            <a:r>
              <a:rPr lang="en-US" dirty="0"/>
              <a:t>Examples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3"/>
          <p:cNvSpPr>
            <a:spLocks noGrp="1" noChangeArrowheads="1"/>
          </p:cNvSpPr>
          <p:nvPr>
            <p:ph type="body" sz="quarter" idx="10"/>
          </p:nvPr>
        </p:nvSpPr>
        <p:spPr/>
        <p:txBody>
          <a:bodyPr lIns="90488" tIns="44450" rIns="90488" bIns="44450"/>
          <a:lstStyle/>
          <a:p>
            <a:pPr eaLnBrk="1" hangingPunct="1"/>
            <a:r>
              <a:rPr lang="en-US" dirty="0"/>
              <a:t>Logical Operator &amp;&amp;, ||</a:t>
            </a:r>
          </a:p>
          <a:p>
            <a:pPr marL="457200" lvl="1" indent="0" eaLnBrk="1" hangingPunct="1">
              <a:buFont typeface="Arial" pitchFamily="34" charset="0"/>
              <a:buNone/>
            </a:pPr>
            <a:endParaRPr lang="en-US" sz="2000" b="1" dirty="0"/>
          </a:p>
          <a:p>
            <a:pPr marL="457200" lvl="1" indent="0" eaLnBrk="1" hangingPunct="1">
              <a:buFont typeface="Arial" pitchFamily="34" charset="0"/>
              <a:buNone/>
            </a:pPr>
            <a:endParaRPr lang="en-US" sz="2000" dirty="0"/>
          </a:p>
          <a:p>
            <a:pPr marL="457200" lvl="1" indent="0" eaLnBrk="1" hangingPunct="1">
              <a:buFont typeface="Arial" pitchFamily="34" charset="0"/>
              <a:buNone/>
            </a:pPr>
            <a:endParaRPr lang="en-US" dirty="0"/>
          </a:p>
          <a:p>
            <a:pPr marL="457200" lvl="1" indent="0" eaLnBrk="1" hangingPunct="1">
              <a:buFont typeface="Arial" pitchFamily="34" charset="0"/>
              <a:buNone/>
            </a:pPr>
            <a:endParaRPr lang="en-US" sz="2000" dirty="0"/>
          </a:p>
          <a:p>
            <a:pPr marL="457200" lvl="1" indent="0" eaLnBrk="1" hangingPunct="1">
              <a:buFont typeface="Arial" pitchFamily="34" charset="0"/>
              <a:buNone/>
            </a:pPr>
            <a:endParaRPr lang="en-US" dirty="0"/>
          </a:p>
          <a:p>
            <a:pPr eaLnBrk="1" hangingPunct="1"/>
            <a:endParaRPr lang="en-US" dirty="0"/>
          </a:p>
          <a:p>
            <a:pPr eaLnBrk="1" hangingPunct="1"/>
            <a:r>
              <a:rPr lang="en-US" dirty="0"/>
              <a:t>Relational Operators : &lt;, &lt;=, ==, !=, &gt;=, &gt;, ~, !~</a:t>
            </a:r>
          </a:p>
          <a:p>
            <a:pPr marL="457200" lvl="1" indent="0" eaLnBrk="1" hangingPunct="1">
              <a:buFont typeface="Arial" pitchFamily="34" charset="0"/>
              <a:buChar char="•"/>
            </a:pPr>
            <a:endParaRPr lang="en-US" sz="2000" b="1" dirty="0"/>
          </a:p>
        </p:txBody>
      </p:sp>
      <p:sp>
        <p:nvSpPr>
          <p:cNvPr id="13315" name="Rectangle 2"/>
          <p:cNvSpPr>
            <a:spLocks noGrp="1" noChangeArrowheads="1"/>
          </p:cNvSpPr>
          <p:nvPr>
            <p:ph type="title"/>
          </p:nvPr>
        </p:nvSpPr>
        <p:spPr/>
        <p:txBody>
          <a:bodyPr lIns="90488" tIns="44450" rIns="90488" bIns="44450"/>
          <a:lstStyle/>
          <a:p>
            <a:r>
              <a:rPr lang="en-US" sz="1200" dirty="0"/>
              <a:t>7.3 Logical and Relational operators </a:t>
            </a:r>
            <a:br>
              <a:rPr lang="en-US" sz="1200" dirty="0"/>
            </a:br>
            <a:r>
              <a:rPr lang="en-US" dirty="0"/>
              <a:t>Logical and Relational operator</a:t>
            </a:r>
          </a:p>
        </p:txBody>
      </p:sp>
      <p:sp>
        <p:nvSpPr>
          <p:cNvPr id="13318" name="AutoShape 6"/>
          <p:cNvSpPr>
            <a:spLocks noChangeArrowheads="1"/>
          </p:cNvSpPr>
          <p:nvPr/>
        </p:nvSpPr>
        <p:spPr bwMode="auto">
          <a:xfrm>
            <a:off x="609600" y="2233959"/>
            <a:ext cx="7772400" cy="9144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r>
              <a:rPr lang="en-US" dirty="0"/>
              <a:t>$</a:t>
            </a:r>
            <a:r>
              <a:rPr lang="en-US" dirty="0" err="1"/>
              <a:t>awk</a:t>
            </a:r>
            <a:r>
              <a:rPr lang="en-US" dirty="0"/>
              <a:t> - F “|” ‘$3 ==“director” || $3 == “chairman”</a:t>
            </a:r>
          </a:p>
          <a:p>
            <a:r>
              <a:rPr lang="en-US" dirty="0"/>
              <a:t>{</a:t>
            </a:r>
            <a:r>
              <a:rPr lang="en-US" dirty="0" err="1"/>
              <a:t>printf</a:t>
            </a:r>
            <a:r>
              <a:rPr lang="en-US" dirty="0"/>
              <a:t> “%-20s”,$2}’ emp.lst</a:t>
            </a:r>
            <a:endParaRPr lang="en-IN" dirty="0">
              <a:latin typeface="Candara"/>
            </a:endParaRPr>
          </a:p>
        </p:txBody>
      </p:sp>
      <p:sp>
        <p:nvSpPr>
          <p:cNvPr id="13319" name="AutoShape 7"/>
          <p:cNvSpPr>
            <a:spLocks noChangeArrowheads="1"/>
          </p:cNvSpPr>
          <p:nvPr/>
        </p:nvSpPr>
        <p:spPr bwMode="auto">
          <a:xfrm>
            <a:off x="609599" y="4450317"/>
            <a:ext cx="7976839" cy="1255485"/>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r>
              <a:rPr lang="en-US" dirty="0"/>
              <a:t>$</a:t>
            </a:r>
            <a:r>
              <a:rPr lang="en-US" dirty="0" err="1"/>
              <a:t>awk</a:t>
            </a:r>
            <a:r>
              <a:rPr lang="en-US" dirty="0"/>
              <a:t> -F “|” ‘$6&gt;7500 {</a:t>
            </a:r>
            <a:r>
              <a:rPr lang="en-US" dirty="0" err="1"/>
              <a:t>printf</a:t>
            </a:r>
            <a:r>
              <a:rPr lang="en-US" dirty="0"/>
              <a:t> “%20s”, $2}’ </a:t>
            </a:r>
            <a:r>
              <a:rPr lang="en-US" dirty="0" err="1"/>
              <a:t>emp.lst</a:t>
            </a:r>
            <a:endParaRPr lang="en-US" dirty="0"/>
          </a:p>
          <a:p>
            <a:pPr lvl="1"/>
            <a:endParaRPr lang="en-US" dirty="0"/>
          </a:p>
          <a:p>
            <a:pPr lvl="1"/>
            <a:r>
              <a:rPr lang="en-US" dirty="0"/>
              <a:t>$</a:t>
            </a:r>
            <a:r>
              <a:rPr lang="en-US" dirty="0" err="1"/>
              <a:t>awk</a:t>
            </a:r>
            <a:r>
              <a:rPr lang="en-US" dirty="0"/>
              <a:t> -F “|” ‘$3 == “director” || $6&gt;7500 {print $0}’ emp.lst</a:t>
            </a:r>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3"/>
          <p:cNvSpPr>
            <a:spLocks noGrp="1" noChangeArrowheads="1"/>
          </p:cNvSpPr>
          <p:nvPr>
            <p:ph type="body" sz="quarter" idx="10"/>
          </p:nvPr>
        </p:nvSpPr>
        <p:spPr/>
        <p:txBody>
          <a:bodyPr lIns="90488" tIns="44450" rIns="90488" bIns="44450"/>
          <a:lstStyle/>
          <a:p>
            <a:pPr eaLnBrk="1" hangingPunct="1">
              <a:lnSpc>
                <a:spcPct val="125000"/>
              </a:lnSpc>
            </a:pPr>
            <a:r>
              <a:rPr lang="en-US" dirty="0"/>
              <a:t>== tries to find perfect match. </a:t>
            </a:r>
          </a:p>
          <a:p>
            <a:pPr lvl="1" eaLnBrk="1" hangingPunct="1">
              <a:lnSpc>
                <a:spcPct val="125000"/>
              </a:lnSpc>
            </a:pPr>
            <a:r>
              <a:rPr lang="en-US" dirty="0"/>
              <a:t>String may have trailing spaces.</a:t>
            </a:r>
          </a:p>
          <a:p>
            <a:pPr lvl="1" eaLnBrk="1" hangingPunct="1">
              <a:lnSpc>
                <a:spcPct val="125000"/>
              </a:lnSpc>
            </a:pPr>
            <a:r>
              <a:rPr lang="en-US" dirty="0"/>
              <a:t>To overcome this you can use “~” and “!~” (match and negate of match) with the regular expression.</a:t>
            </a:r>
          </a:p>
          <a:p>
            <a:pPr lvl="1" eaLnBrk="1" hangingPunct="1">
              <a:lnSpc>
                <a:spcPct val="125000"/>
              </a:lnSpc>
            </a:pPr>
            <a:r>
              <a:rPr lang="en-US" dirty="0"/>
              <a:t>Example:</a:t>
            </a:r>
          </a:p>
          <a:p>
            <a:pPr lvl="1" eaLnBrk="1" hangingPunct="1">
              <a:lnSpc>
                <a:spcPct val="125000"/>
              </a:lnSpc>
            </a:pPr>
            <a:endParaRPr lang="en-US" dirty="0"/>
          </a:p>
          <a:p>
            <a:pPr lvl="1" eaLnBrk="1" hangingPunct="1">
              <a:lnSpc>
                <a:spcPct val="125000"/>
              </a:lnSpc>
              <a:buFont typeface="Arial" pitchFamily="34" charset="0"/>
              <a:buNone/>
            </a:pPr>
            <a:endParaRPr lang="en-US" dirty="0"/>
          </a:p>
          <a:p>
            <a:pPr marL="457200" lvl="1" indent="0">
              <a:lnSpc>
                <a:spcPct val="125000"/>
              </a:lnSpc>
              <a:buNone/>
            </a:pPr>
            <a:r>
              <a:rPr lang="en-US" dirty="0">
                <a:solidFill>
                  <a:srgbClr val="993300"/>
                </a:solidFill>
              </a:rPr>
              <a:t>	</a:t>
            </a:r>
            <a:endParaRPr lang="en-US" sz="1800" dirty="0">
              <a:solidFill>
                <a:srgbClr val="993300"/>
              </a:solidFill>
            </a:endParaRPr>
          </a:p>
        </p:txBody>
      </p:sp>
      <p:sp>
        <p:nvSpPr>
          <p:cNvPr id="14339" name="Rectangle 2"/>
          <p:cNvSpPr>
            <a:spLocks noGrp="1" noChangeArrowheads="1"/>
          </p:cNvSpPr>
          <p:nvPr>
            <p:ph type="title"/>
          </p:nvPr>
        </p:nvSpPr>
        <p:spPr/>
        <p:txBody>
          <a:bodyPr lIns="90488" tIns="44450" rIns="90488" bIns="44450"/>
          <a:lstStyle/>
          <a:p>
            <a:r>
              <a:rPr lang="en-US" sz="1200" dirty="0"/>
              <a:t>7.3 Logical and Relational operators </a:t>
            </a:r>
            <a:br>
              <a:rPr lang="en-US" sz="1200" dirty="0"/>
            </a:br>
            <a:r>
              <a:rPr lang="en-US" dirty="0"/>
              <a:t>Logical and Relational operators </a:t>
            </a:r>
          </a:p>
        </p:txBody>
      </p:sp>
      <p:sp>
        <p:nvSpPr>
          <p:cNvPr id="14342" name="AutoShape 6"/>
          <p:cNvSpPr>
            <a:spLocks noChangeArrowheads="1"/>
          </p:cNvSpPr>
          <p:nvPr/>
        </p:nvSpPr>
        <p:spPr bwMode="auto">
          <a:xfrm>
            <a:off x="793595" y="3748669"/>
            <a:ext cx="7493878" cy="9144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lnSpc>
                <a:spcPct val="125000"/>
              </a:lnSpc>
            </a:pPr>
            <a:r>
              <a:rPr lang="en-US" dirty="0"/>
              <a:t>$</a:t>
            </a:r>
            <a:r>
              <a:rPr lang="en-US" dirty="0" err="1"/>
              <a:t>awk</a:t>
            </a:r>
            <a:r>
              <a:rPr lang="en-US" dirty="0"/>
              <a:t> -F “|” ‘$2~/director/||$2~/</a:t>
            </a:r>
            <a:r>
              <a:rPr lang="en-US" dirty="0" err="1"/>
              <a:t>g.m</a:t>
            </a:r>
            <a:r>
              <a:rPr lang="en-US" dirty="0"/>
              <a:t>/{</a:t>
            </a:r>
            <a:r>
              <a:rPr lang="en-US" dirty="0" err="1"/>
              <a:t>printf</a:t>
            </a:r>
            <a:r>
              <a:rPr lang="en-US" dirty="0"/>
              <a:t> $0}’ emp.lst	</a:t>
            </a:r>
          </a:p>
          <a:p>
            <a:pPr lvl="1">
              <a:lnSpc>
                <a:spcPct val="125000"/>
              </a:lnSpc>
            </a:pPr>
            <a:r>
              <a:rPr lang="en-US" dirty="0"/>
              <a:t>$3 ~/^</a:t>
            </a:r>
            <a:r>
              <a:rPr lang="en-US" dirty="0" err="1"/>
              <a:t>g.m</a:t>
            </a:r>
            <a:r>
              <a:rPr lang="en-US" dirty="0"/>
              <a:t>/    # Beginning with </a:t>
            </a:r>
            <a:r>
              <a:rPr lang="en-US" dirty="0" err="1"/>
              <a:t>g.m</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3"/>
          <p:cNvSpPr>
            <a:spLocks noGrp="1" noChangeArrowheads="1"/>
          </p:cNvSpPr>
          <p:nvPr>
            <p:ph type="body" sz="quarter" idx="10"/>
          </p:nvPr>
        </p:nvSpPr>
        <p:spPr/>
        <p:txBody>
          <a:bodyPr lIns="90488" tIns="44450" rIns="90488" bIns="44450"/>
          <a:lstStyle/>
          <a:p>
            <a:pPr eaLnBrk="1" hangingPunct="1"/>
            <a:r>
              <a:rPr lang="en-US" dirty="0"/>
              <a:t>Computation on numbers is done:</a:t>
            </a:r>
          </a:p>
          <a:p>
            <a:pPr lvl="1" eaLnBrk="1" hangingPunct="1"/>
            <a:r>
              <a:rPr lang="en-US" dirty="0"/>
              <a:t>	+, -, *, /, % operator available.</a:t>
            </a:r>
          </a:p>
          <a:p>
            <a:pPr lvl="1" eaLnBrk="1" hangingPunct="1"/>
            <a:r>
              <a:rPr lang="en-US" dirty="0"/>
              <a:t>No type-declaration for variables.</a:t>
            </a:r>
          </a:p>
          <a:p>
            <a:pPr lvl="1" eaLnBrk="1" hangingPunct="1"/>
            <a:r>
              <a:rPr lang="en-US" dirty="0"/>
              <a:t>Variables are initialized to zero.</a:t>
            </a:r>
          </a:p>
          <a:p>
            <a:pPr lvl="1" eaLnBrk="1" hangingPunct="1"/>
            <a:endParaRPr lang="en-US" dirty="0"/>
          </a:p>
          <a:p>
            <a:pPr lvl="1" eaLnBrk="1" hangingPunct="1">
              <a:buFont typeface="Arial" pitchFamily="34" charset="0"/>
              <a:buNone/>
            </a:pPr>
            <a:endParaRPr lang="en-US" dirty="0"/>
          </a:p>
          <a:p>
            <a:pPr marL="457200" lvl="1" indent="0">
              <a:buNone/>
            </a:pPr>
            <a:r>
              <a:rPr lang="en-US" dirty="0"/>
              <a:t>	  	</a:t>
            </a:r>
          </a:p>
          <a:p>
            <a:pPr eaLnBrk="1" hangingPunct="1">
              <a:buFont typeface="Arial" pitchFamily="34" charset="0"/>
              <a:buNone/>
            </a:pPr>
            <a:endParaRPr lang="en-US" b="0" dirty="0"/>
          </a:p>
          <a:p>
            <a:pPr eaLnBrk="1" hangingPunct="1">
              <a:buFont typeface="Arial" pitchFamily="34" charset="0"/>
              <a:buNone/>
            </a:pPr>
            <a:endParaRPr lang="en-US" sz="1800" dirty="0">
              <a:solidFill>
                <a:srgbClr val="993300"/>
              </a:solidFill>
            </a:endParaRPr>
          </a:p>
          <a:p>
            <a:pPr eaLnBrk="1" hangingPunct="1"/>
            <a:endParaRPr lang="en-US" dirty="0"/>
          </a:p>
          <a:p>
            <a:pPr eaLnBrk="1" hangingPunct="1"/>
            <a:endParaRPr lang="en-US" dirty="0"/>
          </a:p>
          <a:p>
            <a:pPr eaLnBrk="1" hangingPunct="1"/>
            <a:endParaRPr lang="en-US" dirty="0"/>
          </a:p>
          <a:p>
            <a:pPr eaLnBrk="1" hangingPunct="1"/>
            <a:endParaRPr lang="en-US" dirty="0"/>
          </a:p>
          <a:p>
            <a:pPr eaLnBrk="1" hangingPunct="1"/>
            <a:r>
              <a:rPr lang="en-US" dirty="0"/>
              <a:t>Can also use C constructs like </a:t>
            </a:r>
            <a:r>
              <a:rPr lang="en-US" dirty="0" err="1"/>
              <a:t>kount</a:t>
            </a:r>
            <a:r>
              <a:rPr lang="en-US" dirty="0"/>
              <a:t>++, </a:t>
            </a:r>
            <a:r>
              <a:rPr lang="en-US" dirty="0" err="1"/>
              <a:t>Kount</a:t>
            </a:r>
            <a:r>
              <a:rPr lang="en-US" dirty="0"/>
              <a:t>+=sum etc.</a:t>
            </a:r>
          </a:p>
        </p:txBody>
      </p:sp>
      <p:sp>
        <p:nvSpPr>
          <p:cNvPr id="15363" name="Rectangle 2"/>
          <p:cNvSpPr>
            <a:spLocks noGrp="1" noChangeArrowheads="1"/>
          </p:cNvSpPr>
          <p:nvPr>
            <p:ph type="title"/>
          </p:nvPr>
        </p:nvSpPr>
        <p:spPr/>
        <p:txBody>
          <a:bodyPr lIns="90488" tIns="44450" rIns="90488" bIns="44450"/>
          <a:lstStyle/>
          <a:p>
            <a:r>
              <a:rPr lang="en-US" sz="1200" dirty="0"/>
              <a:t>7.4 Arithmetic operators</a:t>
            </a:r>
            <a:br>
              <a:rPr lang="en-US" sz="1200" dirty="0"/>
            </a:br>
            <a:r>
              <a:rPr lang="en-US" dirty="0"/>
              <a:t>Arithmetic operators </a:t>
            </a:r>
          </a:p>
        </p:txBody>
      </p:sp>
      <p:sp>
        <p:nvSpPr>
          <p:cNvPr id="15366" name="AutoShape 6"/>
          <p:cNvSpPr>
            <a:spLocks noChangeArrowheads="1"/>
          </p:cNvSpPr>
          <p:nvPr/>
        </p:nvSpPr>
        <p:spPr bwMode="auto">
          <a:xfrm>
            <a:off x="911743" y="3192962"/>
            <a:ext cx="6154058" cy="2579188"/>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r>
              <a:rPr lang="en-US" dirty="0"/>
              <a:t> $</a:t>
            </a:r>
            <a:r>
              <a:rPr lang="en-US" dirty="0" err="1"/>
              <a:t>awk</a:t>
            </a:r>
            <a:r>
              <a:rPr lang="en-US" dirty="0"/>
              <a:t> -F “|” ‘$3 == “director” || $6&gt;7500 {</a:t>
            </a:r>
          </a:p>
          <a:p>
            <a:pPr lvl="1"/>
            <a:r>
              <a:rPr lang="en-US" dirty="0"/>
              <a:t>   &gt;</a:t>
            </a:r>
            <a:r>
              <a:rPr lang="en-US" dirty="0" err="1"/>
              <a:t>kount</a:t>
            </a:r>
            <a:r>
              <a:rPr lang="en-US" dirty="0"/>
              <a:t> = kount+1</a:t>
            </a:r>
          </a:p>
          <a:p>
            <a:pPr lvl="1"/>
            <a:r>
              <a:rPr lang="en-US" dirty="0"/>
              <a:t>   &gt;</a:t>
            </a:r>
            <a:r>
              <a:rPr lang="en-US" dirty="0" err="1"/>
              <a:t>printf</a:t>
            </a:r>
            <a:r>
              <a:rPr lang="en-US" dirty="0"/>
              <a:t> “%3d%-20s\n”, kount,$2}’ </a:t>
            </a:r>
            <a:r>
              <a:rPr lang="en-US" dirty="0" err="1"/>
              <a:t>emp.lst</a:t>
            </a:r>
            <a:endParaRPr lang="en-US" dirty="0"/>
          </a:p>
          <a:p>
            <a:pPr lvl="1"/>
            <a:endParaRPr lang="en-US" dirty="0">
              <a:latin typeface="Candara"/>
            </a:endParaRPr>
          </a:p>
          <a:p>
            <a:pPr lvl="1"/>
            <a:r>
              <a:rPr lang="en-US" dirty="0"/>
              <a:t>-sh-3.2$ </a:t>
            </a:r>
            <a:r>
              <a:rPr lang="en-US" dirty="0" err="1"/>
              <a:t>awk</a:t>
            </a:r>
            <a:r>
              <a:rPr lang="en-US" dirty="0"/>
              <a:t> -F "|" '{</a:t>
            </a:r>
          </a:p>
          <a:p>
            <a:pPr lvl="1"/>
            <a:r>
              <a:rPr lang="en-US" dirty="0"/>
              <a:t>&gt; count=count+1</a:t>
            </a:r>
          </a:p>
          <a:p>
            <a:pPr lvl="1"/>
            <a:r>
              <a:rPr lang="en-US" dirty="0"/>
              <a:t>&gt; </a:t>
            </a:r>
            <a:r>
              <a:rPr lang="en-US" dirty="0" err="1"/>
              <a:t>printf"Name</a:t>
            </a:r>
            <a:r>
              <a:rPr lang="en-US" dirty="0"/>
              <a:t> = %s Count = %d\n",$2,count}' </a:t>
            </a:r>
            <a:r>
              <a:rPr lang="en-US" dirty="0" err="1"/>
              <a:t>bookDetails.lst</a:t>
            </a:r>
            <a:endParaRPr lang="en-US" dirty="0"/>
          </a:p>
          <a:p>
            <a:pPr lvl="1"/>
            <a:endParaRPr lang="en-IN" dirty="0">
              <a:latin typeface="Candar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3"/>
          <p:cNvSpPr>
            <a:spLocks noGrp="1" noChangeArrowheads="1"/>
          </p:cNvSpPr>
          <p:nvPr>
            <p:ph type="body" sz="quarter" idx="10"/>
          </p:nvPr>
        </p:nvSpPr>
        <p:spPr/>
        <p:txBody>
          <a:bodyPr lIns="90488" tIns="44450" rIns="90488" bIns="44450"/>
          <a:lstStyle/>
          <a:p>
            <a:pPr eaLnBrk="1" hangingPunct="1"/>
            <a:r>
              <a:rPr lang="en-US" dirty="0"/>
              <a:t>-f option</a:t>
            </a:r>
          </a:p>
          <a:p>
            <a:pPr lvl="1" eaLnBrk="1" hangingPunct="1"/>
            <a:r>
              <a:rPr lang="en-US" dirty="0" err="1"/>
              <a:t>awk</a:t>
            </a:r>
            <a:r>
              <a:rPr lang="en-US" dirty="0"/>
              <a:t> program can be written in a separate file and used in </a:t>
            </a:r>
            <a:r>
              <a:rPr lang="en-US" dirty="0" err="1"/>
              <a:t>awk</a:t>
            </a:r>
            <a:r>
              <a:rPr lang="en-US" dirty="0"/>
              <a:t>.</a:t>
            </a:r>
          </a:p>
          <a:p>
            <a:pPr lvl="2" eaLnBrk="1" hangingPunct="1"/>
            <a:r>
              <a:rPr lang="en-US" dirty="0"/>
              <a:t>Example: </a:t>
            </a:r>
          </a:p>
          <a:p>
            <a:pPr lvl="2" eaLnBrk="1" hangingPunct="1"/>
            <a:endParaRPr lang="en-US" dirty="0"/>
          </a:p>
          <a:p>
            <a:pPr lvl="2" eaLnBrk="1" hangingPunct="1">
              <a:buFont typeface="Arial" pitchFamily="34" charset="0"/>
              <a:buNone/>
            </a:pPr>
            <a:endParaRPr lang="en-US" sz="1800" dirty="0">
              <a:solidFill>
                <a:srgbClr val="993300"/>
              </a:solidFill>
            </a:endParaRPr>
          </a:p>
          <a:p>
            <a:pPr lvl="2" eaLnBrk="1" hangingPunct="1">
              <a:buFont typeface="Arial" pitchFamily="34" charset="0"/>
              <a:buNone/>
            </a:pPr>
            <a:endParaRPr lang="en-US" sz="1800" dirty="0">
              <a:solidFill>
                <a:srgbClr val="993300"/>
              </a:solidFill>
            </a:endParaRPr>
          </a:p>
          <a:p>
            <a:pPr lvl="1" eaLnBrk="1" hangingPunct="1"/>
            <a:r>
              <a:rPr lang="en-US" dirty="0"/>
              <a:t>Single quoted contents are written in this file without quotes.</a:t>
            </a:r>
            <a:r>
              <a:rPr lang="en-US" dirty="0">
                <a:solidFill>
                  <a:srgbClr val="993300"/>
                </a:solidFill>
              </a:rPr>
              <a:t>	</a:t>
            </a:r>
          </a:p>
          <a:p>
            <a:pPr lvl="1" eaLnBrk="1" hangingPunct="1">
              <a:buFont typeface="Arial" pitchFamily="34" charset="0"/>
              <a:buNone/>
            </a:pPr>
            <a:r>
              <a:rPr lang="en-US" dirty="0">
                <a:solidFill>
                  <a:srgbClr val="993300"/>
                </a:solidFill>
              </a:rPr>
              <a:t>		</a:t>
            </a:r>
          </a:p>
          <a:p>
            <a:pPr marL="457200" lvl="1" indent="0">
              <a:buNone/>
            </a:pPr>
            <a:r>
              <a:rPr lang="en-US" dirty="0">
                <a:solidFill>
                  <a:srgbClr val="993300"/>
                </a:solidFill>
              </a:rPr>
              <a:t>		</a:t>
            </a:r>
            <a:endParaRPr lang="en-US" dirty="0"/>
          </a:p>
        </p:txBody>
      </p:sp>
      <p:sp>
        <p:nvSpPr>
          <p:cNvPr id="16387" name="Rectangle 2"/>
          <p:cNvSpPr>
            <a:spLocks noGrp="1" noChangeArrowheads="1"/>
          </p:cNvSpPr>
          <p:nvPr>
            <p:ph type="title"/>
          </p:nvPr>
        </p:nvSpPr>
        <p:spPr/>
        <p:txBody>
          <a:bodyPr lIns="90488" tIns="44450" rIns="90488" bIns="44450"/>
          <a:lstStyle/>
          <a:p>
            <a:r>
              <a:rPr lang="en-US" sz="1200" dirty="0"/>
              <a:t>7.5 </a:t>
            </a:r>
            <a:r>
              <a:rPr lang="en-US" sz="1200" dirty="0" err="1"/>
              <a:t>awk</a:t>
            </a:r>
            <a:r>
              <a:rPr lang="en-US" sz="1200" dirty="0"/>
              <a:t> command</a:t>
            </a:r>
            <a:br>
              <a:rPr lang="en-US" sz="1200" dirty="0"/>
            </a:br>
            <a:r>
              <a:rPr lang="en-US" dirty="0" err="1"/>
              <a:t>awk</a:t>
            </a:r>
            <a:r>
              <a:rPr lang="en-US" dirty="0"/>
              <a:t> command</a:t>
            </a:r>
          </a:p>
        </p:txBody>
      </p:sp>
      <p:sp>
        <p:nvSpPr>
          <p:cNvPr id="16390" name="AutoShape 6"/>
          <p:cNvSpPr>
            <a:spLocks noChangeArrowheads="1"/>
          </p:cNvSpPr>
          <p:nvPr/>
        </p:nvSpPr>
        <p:spPr bwMode="auto">
          <a:xfrm>
            <a:off x="1270000" y="2734967"/>
            <a:ext cx="5638800" cy="5334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2">
              <a:buNone/>
            </a:pPr>
            <a:r>
              <a:rPr lang="en-US" dirty="0"/>
              <a:t>$</a:t>
            </a:r>
            <a:r>
              <a:rPr lang="en-US" dirty="0" err="1"/>
              <a:t>awk</a:t>
            </a:r>
            <a:r>
              <a:rPr lang="en-US" dirty="0"/>
              <a:t> -F “|” -f emp.awk    emp.lst</a:t>
            </a:r>
          </a:p>
        </p:txBody>
      </p:sp>
      <p:sp>
        <p:nvSpPr>
          <p:cNvPr id="16391" name="AutoShape 7"/>
          <p:cNvSpPr>
            <a:spLocks noChangeArrowheads="1"/>
          </p:cNvSpPr>
          <p:nvPr/>
        </p:nvSpPr>
        <p:spPr bwMode="auto">
          <a:xfrm>
            <a:off x="1270000" y="4062512"/>
            <a:ext cx="5798470" cy="1393371"/>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r>
              <a:rPr lang="en-US" dirty="0"/>
              <a:t>$cat emp.awk</a:t>
            </a:r>
          </a:p>
          <a:p>
            <a:pPr lvl="1"/>
            <a:r>
              <a:rPr lang="en-US" dirty="0"/>
              <a:t>$3 == “Director” {print $2,$4,$5}</a:t>
            </a:r>
          </a:p>
          <a:p>
            <a:pPr lvl="1"/>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3"/>
          <p:cNvSpPr>
            <a:spLocks noGrp="1" noChangeArrowheads="1"/>
          </p:cNvSpPr>
          <p:nvPr>
            <p:ph type="body" sz="quarter" idx="10"/>
          </p:nvPr>
        </p:nvSpPr>
        <p:spPr/>
        <p:txBody>
          <a:bodyPr lIns="90488" tIns="44450" rIns="90488" bIns="44450"/>
          <a:lstStyle/>
          <a:p>
            <a:pPr eaLnBrk="1" hangingPunct="1"/>
            <a:r>
              <a:rPr lang="en-US" dirty="0"/>
              <a:t>BEGIN and END Section:</a:t>
            </a:r>
          </a:p>
          <a:p>
            <a:pPr lvl="1" eaLnBrk="1" hangingPunct="1"/>
            <a:r>
              <a:rPr lang="en-US" dirty="0"/>
              <a:t>Format:	(</a:t>
            </a:r>
            <a:r>
              <a:rPr lang="en-US" dirty="0" err="1"/>
              <a:t>i</a:t>
            </a:r>
            <a:r>
              <a:rPr lang="en-US" dirty="0"/>
              <a:t>) BEGIN {action} (ii) END {action}</a:t>
            </a:r>
          </a:p>
          <a:p>
            <a:pPr lvl="1" eaLnBrk="1" hangingPunct="1">
              <a:buFont typeface="Arial" pitchFamily="34" charset="0"/>
              <a:buNone/>
            </a:pPr>
            <a:r>
              <a:rPr lang="en-US" sz="2400" dirty="0"/>
              <a:t>		</a:t>
            </a:r>
          </a:p>
          <a:p>
            <a:pPr marL="457200" lvl="1" indent="0">
              <a:buNone/>
            </a:pPr>
            <a:r>
              <a:rPr lang="en-US" dirty="0"/>
              <a:t>		</a:t>
            </a:r>
            <a:endParaRPr lang="en-US" b="0" dirty="0"/>
          </a:p>
        </p:txBody>
      </p:sp>
      <p:sp>
        <p:nvSpPr>
          <p:cNvPr id="17411" name="Rectangle 2"/>
          <p:cNvSpPr>
            <a:spLocks noGrp="1" noChangeArrowheads="1"/>
          </p:cNvSpPr>
          <p:nvPr>
            <p:ph type="title"/>
          </p:nvPr>
        </p:nvSpPr>
        <p:spPr/>
        <p:txBody>
          <a:bodyPr lIns="90488" tIns="44450" rIns="90488" bIns="44450"/>
          <a:lstStyle/>
          <a:p>
            <a:r>
              <a:rPr lang="en-US" sz="1200" dirty="0"/>
              <a:t>7.6: BEGIN and END Section</a:t>
            </a:r>
            <a:r>
              <a:rPr lang="en-US" sz="1000" dirty="0"/>
              <a:t> </a:t>
            </a:r>
            <a:br>
              <a:rPr lang="en-US" sz="1000" b="0" dirty="0"/>
            </a:br>
            <a:r>
              <a:rPr lang="en-US" dirty="0"/>
              <a:t>BEGIN and END Section</a:t>
            </a:r>
          </a:p>
        </p:txBody>
      </p:sp>
      <p:sp>
        <p:nvSpPr>
          <p:cNvPr id="17414" name="AutoShape 6"/>
          <p:cNvSpPr>
            <a:spLocks noChangeArrowheads="1"/>
          </p:cNvSpPr>
          <p:nvPr/>
        </p:nvSpPr>
        <p:spPr bwMode="auto">
          <a:xfrm>
            <a:off x="1534885" y="2807804"/>
            <a:ext cx="6433458" cy="1335314"/>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r>
              <a:rPr lang="en-US" dirty="0" err="1"/>
              <a:t>awk</a:t>
            </a:r>
            <a:r>
              <a:rPr lang="en-US" dirty="0"/>
              <a:t>&lt;options&gt; ‘BEGIN {action}</a:t>
            </a:r>
          </a:p>
          <a:p>
            <a:pPr lvl="1"/>
            <a:r>
              <a:rPr lang="en-US" dirty="0"/>
              <a:t>		  line specifier {action}</a:t>
            </a:r>
          </a:p>
          <a:p>
            <a:pPr lvl="1"/>
            <a:r>
              <a:rPr lang="en-US" dirty="0"/>
              <a:t>		  END {action}’ &lt;files&gt;</a:t>
            </a:r>
          </a:p>
          <a:p>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3"/>
          <p:cNvSpPr>
            <a:spLocks noGrp="1" noChangeArrowheads="1"/>
          </p:cNvSpPr>
          <p:nvPr>
            <p:ph type="body" sz="quarter" idx="10"/>
          </p:nvPr>
        </p:nvSpPr>
        <p:spPr/>
        <p:txBody>
          <a:bodyPr lIns="90488" tIns="44450" rIns="90488" bIns="44450"/>
          <a:lstStyle/>
          <a:p>
            <a:pPr marL="457200" lvl="1" indent="0">
              <a:lnSpc>
                <a:spcPts val="3000"/>
              </a:lnSpc>
              <a:buNone/>
            </a:pPr>
            <a:r>
              <a:rPr lang="en-US" dirty="0"/>
              <a:t>		</a:t>
            </a:r>
          </a:p>
        </p:txBody>
      </p:sp>
      <p:sp>
        <p:nvSpPr>
          <p:cNvPr id="18435" name="Rectangle 2"/>
          <p:cNvSpPr>
            <a:spLocks noGrp="1" noChangeArrowheads="1"/>
          </p:cNvSpPr>
          <p:nvPr>
            <p:ph type="title"/>
          </p:nvPr>
        </p:nvSpPr>
        <p:spPr/>
        <p:txBody>
          <a:bodyPr lIns="90488" tIns="44450" rIns="90488" bIns="44450"/>
          <a:lstStyle/>
          <a:p>
            <a:r>
              <a:rPr lang="en-US" sz="1200" dirty="0"/>
              <a:t>7.6 BEGIN and END Section </a:t>
            </a:r>
            <a:br>
              <a:rPr lang="en-US" sz="1200" dirty="0"/>
            </a:br>
            <a:r>
              <a:rPr lang="en-US" dirty="0"/>
              <a:t>Example</a:t>
            </a:r>
          </a:p>
        </p:txBody>
      </p:sp>
      <p:sp>
        <p:nvSpPr>
          <p:cNvPr id="18438" name="AutoShape 6"/>
          <p:cNvSpPr>
            <a:spLocks noChangeArrowheads="1"/>
          </p:cNvSpPr>
          <p:nvPr/>
        </p:nvSpPr>
        <p:spPr bwMode="auto">
          <a:xfrm>
            <a:off x="721550" y="1388062"/>
            <a:ext cx="7820284" cy="473891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nSpc>
                <a:spcPts val="3000"/>
              </a:lnSpc>
            </a:pPr>
            <a:r>
              <a:rPr lang="en-US" dirty="0"/>
              <a:t>$cat emp.awk</a:t>
            </a:r>
          </a:p>
          <a:p>
            <a:pPr>
              <a:lnSpc>
                <a:spcPts val="3000"/>
              </a:lnSpc>
            </a:pPr>
            <a:r>
              <a:rPr lang="en-US" dirty="0"/>
              <a:t>	BEGIN {  </a:t>
            </a:r>
            <a:r>
              <a:rPr lang="en-US" dirty="0" err="1"/>
              <a:t>printf</a:t>
            </a:r>
            <a:r>
              <a:rPr lang="en-US" dirty="0"/>
              <a:t> “\n\t Employee details \n\n”</a:t>
            </a:r>
          </a:p>
          <a:p>
            <a:pPr>
              <a:lnSpc>
                <a:spcPts val="3000"/>
              </a:lnSpc>
            </a:pPr>
            <a:r>
              <a:rPr lang="en-US" dirty="0"/>
              <a:t>	}</a:t>
            </a:r>
          </a:p>
          <a:p>
            <a:pPr>
              <a:lnSpc>
                <a:spcPts val="3000"/>
              </a:lnSpc>
            </a:pPr>
            <a:r>
              <a:rPr lang="en-US" dirty="0"/>
              <a:t>	$6&gt;7500{</a:t>
            </a:r>
          </a:p>
          <a:p>
            <a:pPr>
              <a:lnSpc>
                <a:spcPts val="3000"/>
              </a:lnSpc>
            </a:pPr>
            <a:r>
              <a:rPr lang="en-US" dirty="0"/>
              <a:t>	# increment sr. no. and sum salary</a:t>
            </a:r>
          </a:p>
          <a:p>
            <a:pPr>
              <a:lnSpc>
                <a:spcPts val="3000"/>
              </a:lnSpc>
            </a:pPr>
            <a:r>
              <a:rPr lang="en-US" dirty="0"/>
              <a:t>	</a:t>
            </a:r>
            <a:r>
              <a:rPr lang="en-US" dirty="0" err="1"/>
              <a:t>kount</a:t>
            </a:r>
            <a:r>
              <a:rPr lang="en-US" dirty="0"/>
              <a:t>++; tot+=$6</a:t>
            </a:r>
          </a:p>
          <a:p>
            <a:pPr>
              <a:lnSpc>
                <a:spcPts val="3000"/>
              </a:lnSpc>
            </a:pPr>
            <a:r>
              <a:rPr lang="en-US" dirty="0"/>
              <a:t>	</a:t>
            </a:r>
            <a:r>
              <a:rPr lang="en-US" dirty="0" err="1"/>
              <a:t>printf</a:t>
            </a:r>
            <a:r>
              <a:rPr lang="en-US" dirty="0"/>
              <a:t> “%d%-20s%d\n”, </a:t>
            </a:r>
            <a:r>
              <a:rPr lang="en-US" dirty="0" err="1"/>
              <a:t>kount</a:t>
            </a:r>
            <a:r>
              <a:rPr lang="en-US" dirty="0"/>
              <a:t>, $2, $6</a:t>
            </a:r>
          </a:p>
          <a:p>
            <a:pPr>
              <a:lnSpc>
                <a:spcPts val="3000"/>
              </a:lnSpc>
            </a:pPr>
            <a:r>
              <a:rPr lang="en-US" dirty="0"/>
              <a:t>	}</a:t>
            </a:r>
          </a:p>
          <a:p>
            <a:pPr>
              <a:lnSpc>
                <a:spcPts val="3000"/>
              </a:lnSpc>
            </a:pPr>
            <a:r>
              <a:rPr lang="en-US" dirty="0"/>
              <a:t>	END {  </a:t>
            </a:r>
            <a:r>
              <a:rPr lang="en-US" dirty="0" err="1"/>
              <a:t>printf</a:t>
            </a:r>
            <a:r>
              <a:rPr lang="en-US" dirty="0"/>
              <a:t> “\n The Avg. Sal. Is %6d\n”, tot/</a:t>
            </a:r>
            <a:r>
              <a:rPr lang="en-US" dirty="0" err="1"/>
              <a:t>kount</a:t>
            </a:r>
            <a:endParaRPr lang="en-US" dirty="0"/>
          </a:p>
          <a:p>
            <a:pPr>
              <a:lnSpc>
                <a:spcPts val="3000"/>
              </a:lnSpc>
            </a:pPr>
            <a:r>
              <a:rPr lang="en-US" dirty="0"/>
              <a:t>	}</a:t>
            </a:r>
          </a:p>
          <a:p>
            <a:pPr>
              <a:lnSpc>
                <a:spcPts val="3000"/>
              </a:lnSpc>
            </a:pPr>
            <a:r>
              <a:rPr lang="en-US" dirty="0"/>
              <a:t>$</a:t>
            </a:r>
            <a:r>
              <a:rPr lang="en-US" dirty="0" err="1"/>
              <a:t>awk</a:t>
            </a:r>
            <a:r>
              <a:rPr lang="en-US" dirty="0"/>
              <a:t> -F “|” -f emp.awk emp.lst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B18C14-4DBC-4C01-9216-B6ABABAA3AD8}"/>
              </a:ext>
            </a:extLst>
          </p:cNvPr>
          <p:cNvSpPr>
            <a:spLocks noGrp="1"/>
          </p:cNvSpPr>
          <p:nvPr>
            <p:ph type="body" sz="quarter" idx="10"/>
          </p:nvPr>
        </p:nvSpPr>
        <p:spPr/>
        <p:txBody>
          <a:bodyPr/>
          <a:lstStyle/>
          <a:p>
            <a:endParaRPr lang="en-US"/>
          </a:p>
        </p:txBody>
      </p:sp>
      <p:sp>
        <p:nvSpPr>
          <p:cNvPr id="19459" name="Rectangle 2"/>
          <p:cNvSpPr>
            <a:spLocks noGrp="1" noChangeArrowheads="1"/>
          </p:cNvSpPr>
          <p:nvPr>
            <p:ph type="title"/>
          </p:nvPr>
        </p:nvSpPr>
        <p:spPr/>
        <p:txBody>
          <a:bodyPr lIns="90488" tIns="44450" rIns="90488" bIns="44450"/>
          <a:lstStyle/>
          <a:p>
            <a:r>
              <a:rPr lang="en-US" sz="1200" dirty="0"/>
              <a:t>7.6 BEGIN and END Section </a:t>
            </a:r>
            <a:br>
              <a:rPr lang="en-US" sz="1200" dirty="0"/>
            </a:br>
            <a:r>
              <a:rPr lang="en-US" dirty="0"/>
              <a:t>Example</a:t>
            </a:r>
          </a:p>
        </p:txBody>
      </p:sp>
      <p:sp>
        <p:nvSpPr>
          <p:cNvPr id="19461" name="Rectangle 5"/>
          <p:cNvSpPr>
            <a:spLocks noChangeArrowheads="1"/>
          </p:cNvSpPr>
          <p:nvPr/>
        </p:nvSpPr>
        <p:spPr bwMode="auto">
          <a:xfrm>
            <a:off x="683987" y="1725958"/>
            <a:ext cx="3810000" cy="4114800"/>
          </a:xfrm>
          <a:prstGeom prst="rect">
            <a:avLst/>
          </a:prstGeom>
          <a:noFill/>
          <a:ln w="19050">
            <a:solidFill>
              <a:schemeClr val="tx2"/>
            </a:solidFill>
            <a:miter lim="800000"/>
            <a:headEnd/>
            <a:tailEnd/>
          </a:ln>
        </p:spPr>
        <p:txBody>
          <a:bodyPr lIns="90488" tIns="44450" rIns="90488" bIns="44450"/>
          <a:lstStyle/>
          <a:p>
            <a:pPr marL="296863" indent="-296863">
              <a:lnSpc>
                <a:spcPts val="4000"/>
              </a:lnSpc>
              <a:buClr>
                <a:srgbClr val="A11133"/>
              </a:buClr>
            </a:pPr>
            <a:r>
              <a:rPr lang="en-US" sz="2000" dirty="0">
                <a:solidFill>
                  <a:srgbClr val="000000"/>
                </a:solidFill>
                <a:latin typeface="Candara"/>
                <a:cs typeface="Times New Roman" pitchFamily="18" charset="0"/>
              </a:rPr>
              <a:t>Example 1:</a:t>
            </a:r>
          </a:p>
          <a:p>
            <a:pPr lvl="1">
              <a:spcBef>
                <a:spcPct val="20000"/>
              </a:spcBef>
              <a:buClr>
                <a:srgbClr val="FF9900"/>
              </a:buClr>
            </a:pPr>
            <a:r>
              <a:rPr lang="en-US" dirty="0">
                <a:solidFill>
                  <a:srgbClr val="000000"/>
                </a:solidFill>
                <a:latin typeface="Candara"/>
                <a:cs typeface="Arial" pitchFamily="34" charset="0"/>
              </a:rPr>
              <a:t> </a:t>
            </a:r>
          </a:p>
        </p:txBody>
      </p:sp>
      <p:sp>
        <p:nvSpPr>
          <p:cNvPr id="19462" name="Rectangle 6"/>
          <p:cNvSpPr>
            <a:spLocks noChangeArrowheads="1"/>
          </p:cNvSpPr>
          <p:nvPr/>
        </p:nvSpPr>
        <p:spPr bwMode="auto">
          <a:xfrm>
            <a:off x="4691743" y="1727197"/>
            <a:ext cx="3810000" cy="4114800"/>
          </a:xfrm>
          <a:prstGeom prst="rect">
            <a:avLst/>
          </a:prstGeom>
          <a:noFill/>
          <a:ln w="19050">
            <a:solidFill>
              <a:schemeClr val="tx2"/>
            </a:solidFill>
            <a:miter lim="800000"/>
            <a:headEnd/>
            <a:tailEnd/>
          </a:ln>
        </p:spPr>
        <p:txBody>
          <a:bodyPr lIns="90488" tIns="44450" rIns="90488" bIns="44450"/>
          <a:lstStyle/>
          <a:p>
            <a:pPr marL="296863" indent="-296863">
              <a:lnSpc>
                <a:spcPts val="3000"/>
              </a:lnSpc>
              <a:buClr>
                <a:srgbClr val="A11133"/>
              </a:buClr>
            </a:pPr>
            <a:r>
              <a:rPr lang="en-US" sz="2000" dirty="0">
                <a:solidFill>
                  <a:srgbClr val="000000"/>
                </a:solidFill>
                <a:latin typeface="Candara"/>
                <a:cs typeface="Times New Roman" pitchFamily="18" charset="0"/>
              </a:rPr>
              <a:t>Example 2:</a:t>
            </a:r>
          </a:p>
        </p:txBody>
      </p:sp>
      <p:sp>
        <p:nvSpPr>
          <p:cNvPr id="19464" name="AutoShape 8"/>
          <p:cNvSpPr>
            <a:spLocks noChangeArrowheads="1"/>
          </p:cNvSpPr>
          <p:nvPr/>
        </p:nvSpPr>
        <p:spPr bwMode="auto">
          <a:xfrm>
            <a:off x="762000" y="2227940"/>
            <a:ext cx="3534230" cy="3410857"/>
          </a:xfrm>
          <a:prstGeom prst="roundRect">
            <a:avLst>
              <a:gd name="adj" fmla="val 3926"/>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spcBef>
                <a:spcPct val="20000"/>
              </a:spcBef>
              <a:buClr>
                <a:srgbClr val="FF9900"/>
              </a:buClr>
            </a:pPr>
            <a:r>
              <a:rPr lang="en-US" dirty="0" err="1">
                <a:solidFill>
                  <a:schemeClr val="tx1"/>
                </a:solidFill>
                <a:latin typeface="Candara"/>
                <a:cs typeface="Arial" pitchFamily="34" charset="0"/>
              </a:rPr>
              <a:t>awk</a:t>
            </a:r>
            <a:r>
              <a:rPr lang="en-US" dirty="0">
                <a:solidFill>
                  <a:schemeClr val="tx1"/>
                </a:solidFill>
                <a:latin typeface="Candara"/>
                <a:cs typeface="Arial" pitchFamily="34" charset="0"/>
              </a:rPr>
              <a:t> '</a:t>
            </a:r>
          </a:p>
          <a:p>
            <a:pPr>
              <a:spcBef>
                <a:spcPct val="20000"/>
              </a:spcBef>
              <a:buClr>
                <a:srgbClr val="FF9900"/>
              </a:buClr>
            </a:pPr>
            <a:r>
              <a:rPr lang="en-US" dirty="0">
                <a:solidFill>
                  <a:schemeClr val="tx1"/>
                </a:solidFill>
                <a:latin typeface="Candara"/>
                <a:cs typeface="Arial" pitchFamily="34" charset="0"/>
              </a:rPr>
              <a:t>BEGIN</a:t>
            </a:r>
          </a:p>
          <a:p>
            <a:pPr>
              <a:spcBef>
                <a:spcPct val="20000"/>
              </a:spcBef>
              <a:buClr>
                <a:srgbClr val="FF9900"/>
              </a:buClr>
            </a:pPr>
            <a:r>
              <a:rPr lang="en-US" dirty="0">
                <a:solidFill>
                  <a:schemeClr val="tx1"/>
                </a:solidFill>
                <a:latin typeface="Candara"/>
                <a:cs typeface="Arial" pitchFamily="34" charset="0"/>
              </a:rPr>
              <a:t> {</a:t>
            </a:r>
          </a:p>
          <a:p>
            <a:pPr>
              <a:spcBef>
                <a:spcPct val="20000"/>
              </a:spcBef>
              <a:buClr>
                <a:srgbClr val="FF9900"/>
              </a:buClr>
            </a:pPr>
            <a:r>
              <a:rPr lang="en-US" dirty="0">
                <a:solidFill>
                  <a:schemeClr val="tx1"/>
                </a:solidFill>
                <a:latin typeface="Candara"/>
                <a:cs typeface="Arial" pitchFamily="34" charset="0"/>
              </a:rPr>
              <a:t>   print "NAME   RATE  HOURS"; </a:t>
            </a:r>
          </a:p>
          <a:p>
            <a:pPr>
              <a:spcBef>
                <a:spcPct val="20000"/>
              </a:spcBef>
              <a:buClr>
                <a:srgbClr val="FF9900"/>
              </a:buClr>
            </a:pPr>
            <a:r>
              <a:rPr lang="en-US" dirty="0">
                <a:solidFill>
                  <a:schemeClr val="tx1"/>
                </a:solidFill>
                <a:latin typeface="Candara"/>
                <a:cs typeface="Arial" pitchFamily="34" charset="0"/>
              </a:rPr>
              <a:t>   print ""</a:t>
            </a:r>
          </a:p>
          <a:p>
            <a:pPr>
              <a:spcBef>
                <a:spcPct val="20000"/>
              </a:spcBef>
              <a:buClr>
                <a:srgbClr val="FF9900"/>
              </a:buClr>
            </a:pPr>
            <a:r>
              <a:rPr lang="en-US" dirty="0">
                <a:solidFill>
                  <a:schemeClr val="tx1"/>
                </a:solidFill>
                <a:latin typeface="Candara"/>
                <a:cs typeface="Arial" pitchFamily="34" charset="0"/>
              </a:rPr>
              <a:t>   }</a:t>
            </a:r>
          </a:p>
          <a:p>
            <a:pPr>
              <a:spcBef>
                <a:spcPct val="20000"/>
              </a:spcBef>
              <a:buClr>
                <a:srgbClr val="FF9900"/>
              </a:buClr>
            </a:pPr>
            <a:r>
              <a:rPr lang="en-US" dirty="0">
                <a:solidFill>
                  <a:schemeClr val="tx1"/>
                </a:solidFill>
                <a:latin typeface="Candara"/>
                <a:cs typeface="Arial" pitchFamily="34" charset="0"/>
              </a:rPr>
              <a:t>   {  </a:t>
            </a:r>
          </a:p>
          <a:p>
            <a:pPr>
              <a:spcBef>
                <a:spcPct val="20000"/>
              </a:spcBef>
              <a:buClr>
                <a:srgbClr val="FF9900"/>
              </a:buClr>
            </a:pPr>
            <a:r>
              <a:rPr lang="en-US" dirty="0">
                <a:solidFill>
                  <a:schemeClr val="tx1"/>
                </a:solidFill>
                <a:latin typeface="Candara"/>
                <a:cs typeface="Arial" pitchFamily="34" charset="0"/>
              </a:rPr>
              <a:t>  print</a:t>
            </a:r>
          </a:p>
          <a:p>
            <a:pPr>
              <a:spcBef>
                <a:spcPct val="20000"/>
              </a:spcBef>
              <a:buClr>
                <a:srgbClr val="FF9900"/>
              </a:buClr>
            </a:pPr>
            <a:r>
              <a:rPr lang="en-US" dirty="0">
                <a:solidFill>
                  <a:schemeClr val="tx1"/>
                </a:solidFill>
                <a:latin typeface="Candara"/>
                <a:cs typeface="Arial" pitchFamily="34" charset="0"/>
              </a:rPr>
              <a:t>}</a:t>
            </a:r>
          </a:p>
          <a:p>
            <a:pPr>
              <a:spcBef>
                <a:spcPct val="20000"/>
              </a:spcBef>
              <a:buClr>
                <a:srgbClr val="FF9900"/>
              </a:buClr>
            </a:pPr>
            <a:r>
              <a:rPr lang="en-US" dirty="0">
                <a:solidFill>
                  <a:schemeClr val="tx1"/>
                </a:solidFill>
                <a:latin typeface="Candara"/>
                <a:cs typeface="Arial" pitchFamily="34" charset="0"/>
              </a:rPr>
              <a:t>' </a:t>
            </a:r>
            <a:r>
              <a:rPr lang="en-US" dirty="0" err="1">
                <a:solidFill>
                  <a:schemeClr val="tx1"/>
                </a:solidFill>
                <a:latin typeface="Candara"/>
                <a:cs typeface="Arial" pitchFamily="34" charset="0"/>
              </a:rPr>
              <a:t>emp.data</a:t>
            </a:r>
            <a:endParaRPr lang="en-IN" dirty="0">
              <a:solidFill>
                <a:schemeClr val="tx1"/>
              </a:solidFill>
              <a:latin typeface="Candara"/>
            </a:endParaRPr>
          </a:p>
        </p:txBody>
      </p:sp>
      <p:sp>
        <p:nvSpPr>
          <p:cNvPr id="19465" name="AutoShape 9"/>
          <p:cNvSpPr>
            <a:spLocks noChangeArrowheads="1"/>
          </p:cNvSpPr>
          <p:nvPr/>
        </p:nvSpPr>
        <p:spPr bwMode="auto">
          <a:xfrm>
            <a:off x="4822372" y="2315024"/>
            <a:ext cx="3305628" cy="32512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nSpc>
                <a:spcPts val="3000"/>
              </a:lnSpc>
              <a:spcBef>
                <a:spcPct val="20000"/>
              </a:spcBef>
              <a:buClr>
                <a:srgbClr val="FF9900"/>
              </a:buClr>
            </a:pPr>
            <a:r>
              <a:rPr lang="en-US" dirty="0" err="1">
                <a:solidFill>
                  <a:schemeClr val="tx1"/>
                </a:solidFill>
                <a:latin typeface="Candara"/>
                <a:cs typeface="Arial" pitchFamily="34" charset="0"/>
              </a:rPr>
              <a:t>awk</a:t>
            </a:r>
            <a:r>
              <a:rPr lang="en-US" dirty="0">
                <a:solidFill>
                  <a:schemeClr val="tx1"/>
                </a:solidFill>
                <a:latin typeface="Candara"/>
                <a:cs typeface="Arial" pitchFamily="34" charset="0"/>
              </a:rPr>
              <a:t> '</a:t>
            </a:r>
          </a:p>
          <a:p>
            <a:pPr>
              <a:lnSpc>
                <a:spcPts val="3000"/>
              </a:lnSpc>
              <a:spcBef>
                <a:spcPct val="20000"/>
              </a:spcBef>
              <a:buClr>
                <a:srgbClr val="FF9900"/>
              </a:buClr>
            </a:pPr>
            <a:r>
              <a:rPr lang="en-US" dirty="0">
                <a:solidFill>
                  <a:schemeClr val="tx1"/>
                </a:solidFill>
                <a:latin typeface="Candara"/>
                <a:cs typeface="Arial" pitchFamily="34" charset="0"/>
              </a:rPr>
              <a:t>END</a:t>
            </a:r>
          </a:p>
          <a:p>
            <a:pPr>
              <a:lnSpc>
                <a:spcPts val="3000"/>
              </a:lnSpc>
              <a:spcBef>
                <a:spcPct val="20000"/>
              </a:spcBef>
              <a:buClr>
                <a:srgbClr val="FF9900"/>
              </a:buClr>
            </a:pPr>
            <a:r>
              <a:rPr lang="en-US" dirty="0">
                <a:solidFill>
                  <a:schemeClr val="tx1"/>
                </a:solidFill>
                <a:latin typeface="Candara"/>
                <a:cs typeface="Arial" pitchFamily="34" charset="0"/>
              </a:rPr>
              <a:t> {</a:t>
            </a:r>
          </a:p>
          <a:p>
            <a:pPr>
              <a:lnSpc>
                <a:spcPts val="3000"/>
              </a:lnSpc>
              <a:spcBef>
                <a:spcPct val="20000"/>
              </a:spcBef>
              <a:buClr>
                <a:srgbClr val="FF9900"/>
              </a:buClr>
            </a:pPr>
            <a:r>
              <a:rPr lang="en-US" dirty="0">
                <a:solidFill>
                  <a:schemeClr val="tx1"/>
                </a:solidFill>
                <a:latin typeface="Candara"/>
                <a:cs typeface="Arial" pitchFamily="34" charset="0"/>
              </a:rPr>
              <a:t>     print NR, "employees"  </a:t>
            </a:r>
          </a:p>
          <a:p>
            <a:pPr>
              <a:lnSpc>
                <a:spcPts val="3000"/>
              </a:lnSpc>
              <a:spcBef>
                <a:spcPct val="20000"/>
              </a:spcBef>
              <a:buClr>
                <a:srgbClr val="FF9900"/>
              </a:buClr>
            </a:pPr>
            <a:r>
              <a:rPr lang="en-US" dirty="0">
                <a:solidFill>
                  <a:schemeClr val="tx1"/>
                </a:solidFill>
                <a:latin typeface="Candara"/>
                <a:cs typeface="Arial" pitchFamily="34" charset="0"/>
              </a:rPr>
              <a:t>  }</a:t>
            </a:r>
          </a:p>
          <a:p>
            <a:pPr>
              <a:lnSpc>
                <a:spcPts val="3000"/>
              </a:lnSpc>
              <a:spcBef>
                <a:spcPct val="20000"/>
              </a:spcBef>
              <a:buClr>
                <a:srgbClr val="FF9900"/>
              </a:buClr>
            </a:pPr>
            <a:r>
              <a:rPr lang="en-US" dirty="0">
                <a:solidFill>
                  <a:schemeClr val="tx1"/>
                </a:solidFill>
                <a:latin typeface="Candara"/>
                <a:cs typeface="Arial" pitchFamily="34" charset="0"/>
              </a:rPr>
              <a:t>' </a:t>
            </a:r>
            <a:r>
              <a:rPr lang="en-US" dirty="0" err="1">
                <a:solidFill>
                  <a:schemeClr val="tx1"/>
                </a:solidFill>
                <a:latin typeface="Candara"/>
                <a:cs typeface="Arial" pitchFamily="34" charset="0"/>
              </a:rPr>
              <a:t>emp.data</a:t>
            </a:r>
            <a:r>
              <a:rPr lang="en-US" dirty="0">
                <a:solidFill>
                  <a:schemeClr val="tx1"/>
                </a:solidFill>
                <a:latin typeface="Candara"/>
                <a:cs typeface="Arial" pitchFamily="34" charset="0"/>
              </a:rPr>
              <a:t>  </a:t>
            </a:r>
          </a:p>
          <a:p>
            <a:pPr>
              <a:lnSpc>
                <a:spcPts val="3000"/>
              </a:lnSpc>
              <a:spcBef>
                <a:spcPct val="20000"/>
              </a:spcBef>
              <a:buClr>
                <a:srgbClr val="FF9900"/>
              </a:buClr>
            </a:pPr>
            <a:r>
              <a:rPr lang="en-US" dirty="0">
                <a:solidFill>
                  <a:schemeClr val="tx1"/>
                </a:solidFill>
                <a:latin typeface="Candara"/>
                <a:cs typeface="Arial" pitchFamily="34" charset="0"/>
              </a:rPr>
              <a:t> O/P : 6 employees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3"/>
          <p:cNvSpPr>
            <a:spLocks noGrp="1" noChangeArrowheads="1"/>
          </p:cNvSpPr>
          <p:nvPr>
            <p:ph type="body" sz="quarter" idx="10"/>
          </p:nvPr>
        </p:nvSpPr>
        <p:spPr/>
        <p:txBody>
          <a:bodyPr lIns="90488" tIns="44450" rIns="90488" bIns="44450"/>
          <a:lstStyle/>
          <a:p>
            <a:pPr marL="342900" lvl="1" indent="-342900">
              <a:buFont typeface="Wingdings" pitchFamily="2" charset="2"/>
              <a:buChar char="Ø"/>
            </a:pPr>
            <a:r>
              <a:rPr lang="en-US" sz="1800" b="1" dirty="0"/>
              <a:t>Requires entire </a:t>
            </a:r>
            <a:r>
              <a:rPr lang="en-US" sz="1800" b="1" dirty="0" err="1"/>
              <a:t>awk</a:t>
            </a:r>
            <a:r>
              <a:rPr lang="en-US" sz="1800" b="1" dirty="0"/>
              <a:t> command to be in the shell script.</a:t>
            </a:r>
          </a:p>
          <a:p>
            <a:pPr marL="342900" lvl="1" indent="-342900">
              <a:buFont typeface="Wingdings" pitchFamily="2" charset="2"/>
              <a:buChar char="Ø"/>
            </a:pPr>
            <a:r>
              <a:rPr lang="en-US" sz="1800" b="1" dirty="0"/>
              <a:t>Differentiate positional parameter and field identifier</a:t>
            </a:r>
          </a:p>
          <a:p>
            <a:pPr lvl="2" eaLnBrk="1" hangingPunct="1">
              <a:lnSpc>
                <a:spcPct val="125000"/>
              </a:lnSpc>
              <a:buFont typeface="Arial" pitchFamily="34" charset="0"/>
              <a:buChar char="–"/>
            </a:pPr>
            <a:r>
              <a:rPr lang="en-US" sz="1800" dirty="0"/>
              <a:t>Positional parameter should be single-quoted in an </a:t>
            </a:r>
            <a:r>
              <a:rPr lang="en-US" sz="1800" dirty="0" err="1"/>
              <a:t>awk</a:t>
            </a:r>
            <a:r>
              <a:rPr lang="en-US" sz="1800" dirty="0"/>
              <a:t> program.</a:t>
            </a:r>
          </a:p>
          <a:p>
            <a:pPr lvl="3" eaLnBrk="1" hangingPunct="1">
              <a:lnSpc>
                <a:spcPct val="125000"/>
              </a:lnSpc>
              <a:buFont typeface="Wingdings" pitchFamily="2" charset="2"/>
              <a:buChar char="§"/>
            </a:pPr>
            <a:r>
              <a:rPr lang="en-US" sz="1600" dirty="0"/>
              <a:t>Example: $3 &gt; ‘$1’</a:t>
            </a:r>
          </a:p>
          <a:p>
            <a:pPr eaLnBrk="1" hangingPunct="1"/>
            <a:endParaRPr lang="en-US" dirty="0"/>
          </a:p>
        </p:txBody>
      </p:sp>
      <p:sp>
        <p:nvSpPr>
          <p:cNvPr id="20483" name="Rectangle 2"/>
          <p:cNvSpPr>
            <a:spLocks noGrp="1" noChangeArrowheads="1"/>
          </p:cNvSpPr>
          <p:nvPr>
            <p:ph type="title"/>
          </p:nvPr>
        </p:nvSpPr>
        <p:spPr/>
        <p:txBody>
          <a:bodyPr lIns="90488" tIns="44450" rIns="90488" bIns="44450"/>
          <a:lstStyle/>
          <a:p>
            <a:r>
              <a:rPr lang="en-US" sz="1200" dirty="0"/>
              <a:t>7.7 Positional parameters and shell variable </a:t>
            </a:r>
            <a:br>
              <a:rPr lang="en-US" sz="1200" dirty="0"/>
            </a:br>
            <a:r>
              <a:rPr lang="en-US" dirty="0"/>
              <a:t>Positional parameters and shell variable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3"/>
          <p:cNvSpPr>
            <a:spLocks noGrp="1" noChangeArrowheads="1"/>
          </p:cNvSpPr>
          <p:nvPr>
            <p:ph type="body" sz="quarter" idx="10"/>
          </p:nvPr>
        </p:nvSpPr>
        <p:spPr/>
        <p:txBody>
          <a:bodyPr lIns="90488" tIns="44450" rIns="90488" bIns="44450"/>
          <a:lstStyle/>
          <a:p>
            <a:pPr eaLnBrk="1" hangingPunct="1"/>
            <a:r>
              <a:rPr lang="en-US" dirty="0" err="1"/>
              <a:t>int</a:t>
            </a:r>
            <a:r>
              <a:rPr lang="en-US" dirty="0"/>
              <a:t>(x) </a:t>
            </a:r>
          </a:p>
          <a:p>
            <a:pPr lvl="1" eaLnBrk="1" hangingPunct="1"/>
            <a:r>
              <a:rPr lang="en-US" dirty="0"/>
              <a:t>Returns integer value of x.</a:t>
            </a:r>
          </a:p>
          <a:p>
            <a:pPr eaLnBrk="1" hangingPunct="1"/>
            <a:r>
              <a:rPr lang="en-US" dirty="0" err="1"/>
              <a:t>sqrt</a:t>
            </a:r>
            <a:r>
              <a:rPr lang="en-US" dirty="0"/>
              <a:t>(x)</a:t>
            </a:r>
          </a:p>
          <a:p>
            <a:pPr lvl="1" eaLnBrk="1" hangingPunct="1"/>
            <a:r>
              <a:rPr lang="en-US" dirty="0"/>
              <a:t>Returns square root of x.</a:t>
            </a:r>
          </a:p>
          <a:p>
            <a:pPr eaLnBrk="1" hangingPunct="1"/>
            <a:r>
              <a:rPr lang="en-US" dirty="0"/>
              <a:t>index(s1,s2)</a:t>
            </a:r>
          </a:p>
          <a:p>
            <a:pPr lvl="1" eaLnBrk="1" hangingPunct="1"/>
            <a:r>
              <a:rPr lang="en-US" dirty="0"/>
              <a:t>Returns the position of string s2 in s1.</a:t>
            </a:r>
          </a:p>
          <a:p>
            <a:pPr eaLnBrk="1" hangingPunct="1"/>
            <a:r>
              <a:rPr lang="en-US" dirty="0"/>
              <a:t>length()</a:t>
            </a:r>
          </a:p>
          <a:p>
            <a:pPr lvl="1" eaLnBrk="1" hangingPunct="1"/>
            <a:r>
              <a:rPr lang="en-US" dirty="0"/>
              <a:t>Returns length of the argument.</a:t>
            </a:r>
          </a:p>
          <a:p>
            <a:pPr eaLnBrk="1" hangingPunct="1">
              <a:buFont typeface="Arial" pitchFamily="34" charset="0"/>
              <a:buNone/>
            </a:pPr>
            <a:endParaRPr lang="en-US" dirty="0"/>
          </a:p>
        </p:txBody>
      </p:sp>
      <p:sp>
        <p:nvSpPr>
          <p:cNvPr id="21507" name="Rectangle 2"/>
          <p:cNvSpPr>
            <a:spLocks noGrp="1" noChangeArrowheads="1"/>
          </p:cNvSpPr>
          <p:nvPr>
            <p:ph type="title"/>
          </p:nvPr>
        </p:nvSpPr>
        <p:spPr/>
        <p:txBody>
          <a:bodyPr lIns="90488" tIns="44450" rIns="90488" bIns="44450"/>
          <a:lstStyle/>
          <a:p>
            <a:r>
              <a:rPr lang="en-US" sz="1200" dirty="0"/>
              <a:t>7.8 Built in functions </a:t>
            </a:r>
            <a:br>
              <a:rPr lang="en-US" sz="1200" dirty="0"/>
            </a:br>
            <a:r>
              <a:rPr lang="en-US" dirty="0"/>
              <a:t>Numeric  Functions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3"/>
          <p:cNvSpPr>
            <a:spLocks noGrp="1" noChangeArrowheads="1"/>
          </p:cNvSpPr>
          <p:nvPr>
            <p:ph type="body" sz="quarter" idx="10"/>
          </p:nvPr>
        </p:nvSpPr>
        <p:spPr/>
        <p:txBody>
          <a:bodyPr lIns="90488" tIns="44450" rIns="90488" bIns="44450"/>
          <a:lstStyle/>
          <a:p>
            <a:pPr eaLnBrk="1" hangingPunct="1"/>
            <a:r>
              <a:rPr lang="en-US" dirty="0"/>
              <a:t>At the end of the session you is able to understand:</a:t>
            </a:r>
          </a:p>
          <a:p>
            <a:pPr lvl="1" eaLnBrk="1" hangingPunct="1"/>
            <a:r>
              <a:rPr lang="en-US" dirty="0"/>
              <a:t>How to write simple </a:t>
            </a:r>
            <a:r>
              <a:rPr lang="en-US" i="1" dirty="0" err="1"/>
              <a:t>awk</a:t>
            </a:r>
            <a:r>
              <a:rPr lang="en-US" i="1" dirty="0"/>
              <a:t> </a:t>
            </a:r>
            <a:r>
              <a:rPr lang="en-US" dirty="0"/>
              <a:t>scripts.</a:t>
            </a:r>
          </a:p>
        </p:txBody>
      </p:sp>
      <p:sp>
        <p:nvSpPr>
          <p:cNvPr id="4099" name="Rectangle 2"/>
          <p:cNvSpPr>
            <a:spLocks noGrp="1" noChangeArrowheads="1"/>
          </p:cNvSpPr>
          <p:nvPr>
            <p:ph type="title"/>
          </p:nvPr>
        </p:nvSpPr>
        <p:spPr/>
        <p:txBody>
          <a:bodyPr lIns="90488" tIns="44450" rIns="90488" bIns="44450">
            <a:normAutofit/>
          </a:bodyPr>
          <a:lstStyle/>
          <a:p>
            <a:pPr eaLnBrk="1" hangingPunct="1"/>
            <a:r>
              <a:rPr lang="en-US" dirty="0"/>
              <a:t>Lesson Objectives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3"/>
          <p:cNvSpPr>
            <a:spLocks noGrp="1" noChangeArrowheads="1"/>
          </p:cNvSpPr>
          <p:nvPr>
            <p:ph type="body" sz="quarter" idx="10"/>
          </p:nvPr>
        </p:nvSpPr>
        <p:spPr/>
        <p:txBody>
          <a:bodyPr lIns="90488" tIns="44450" rIns="90488" bIns="44450"/>
          <a:lstStyle/>
          <a:p>
            <a:pPr eaLnBrk="1" hangingPunct="1"/>
            <a:r>
              <a:rPr lang="en-US" dirty="0" err="1"/>
              <a:t>substr</a:t>
            </a:r>
            <a:r>
              <a:rPr lang="en-US" dirty="0"/>
              <a:t>(s1,s2,s3)</a:t>
            </a:r>
          </a:p>
          <a:p>
            <a:pPr lvl="1" eaLnBrk="1" hangingPunct="1"/>
            <a:r>
              <a:rPr lang="en-US" dirty="0"/>
              <a:t>Returns portion of string of length - s3,starting position s2 in string s1.</a:t>
            </a:r>
          </a:p>
          <a:p>
            <a:pPr eaLnBrk="1" hangingPunct="1"/>
            <a:r>
              <a:rPr lang="en-US" dirty="0"/>
              <a:t>split(</a:t>
            </a:r>
            <a:r>
              <a:rPr lang="en-US" dirty="0" err="1"/>
              <a:t>s,a</a:t>
            </a:r>
            <a:r>
              <a:rPr lang="en-US" dirty="0"/>
              <a:t>)</a:t>
            </a:r>
          </a:p>
          <a:p>
            <a:pPr lvl="1" eaLnBrk="1" hangingPunct="1"/>
            <a:r>
              <a:rPr lang="en-US" dirty="0"/>
              <a:t>Split the string s into array a. </a:t>
            </a:r>
          </a:p>
          <a:p>
            <a:pPr lvl="1" eaLnBrk="1" hangingPunct="1"/>
            <a:r>
              <a:rPr lang="en-US" dirty="0"/>
              <a:t>Optionally it returns the number of fields.</a:t>
            </a:r>
          </a:p>
          <a:p>
            <a:pPr lvl="2" eaLnBrk="1" hangingPunct="1"/>
            <a:r>
              <a:rPr lang="en-US" dirty="0"/>
              <a:t>Example: </a:t>
            </a:r>
          </a:p>
          <a:p>
            <a:pPr lvl="2" eaLnBrk="1" hangingPunct="1"/>
            <a:endParaRPr lang="en-US" dirty="0"/>
          </a:p>
          <a:p>
            <a:pPr lvl="2" eaLnBrk="1" hangingPunct="1"/>
            <a:endParaRPr lang="en-US" dirty="0"/>
          </a:p>
          <a:p>
            <a:pPr lvl="3" eaLnBrk="1" hangingPunct="1"/>
            <a:endParaRPr lang="en-US" sz="2000" dirty="0">
              <a:solidFill>
                <a:srgbClr val="990000"/>
              </a:solidFill>
            </a:endParaRPr>
          </a:p>
          <a:p>
            <a:pPr lvl="1" eaLnBrk="1" hangingPunct="1"/>
            <a:endParaRPr lang="en-US" dirty="0"/>
          </a:p>
          <a:p>
            <a:pPr lvl="1" eaLnBrk="1" hangingPunct="1"/>
            <a:r>
              <a:rPr lang="en-US" dirty="0"/>
              <a:t>Splits 5th Field (date) into an array and prints in form “DDMMYYYY”.</a:t>
            </a:r>
          </a:p>
          <a:p>
            <a:pPr marL="457200" lvl="1" indent="0">
              <a:buNone/>
            </a:pPr>
            <a:endParaRPr lang="en-US" dirty="0"/>
          </a:p>
          <a:p>
            <a:endParaRPr lang="en-US" sz="1800" dirty="0">
              <a:solidFill>
                <a:srgbClr val="993300"/>
              </a:solidFill>
            </a:endParaRPr>
          </a:p>
          <a:p>
            <a:pPr lvl="1"/>
            <a:endParaRPr lang="en-US" dirty="0"/>
          </a:p>
          <a:p>
            <a:pPr lvl="1"/>
            <a:r>
              <a:rPr lang="en-US" dirty="0"/>
              <a:t>Retrieves those born between 1946 and 1951.</a:t>
            </a:r>
          </a:p>
          <a:p>
            <a:pPr lvl="1" eaLnBrk="1" hangingPunct="1"/>
            <a:endParaRPr lang="en-US" dirty="0"/>
          </a:p>
        </p:txBody>
      </p:sp>
      <p:sp>
        <p:nvSpPr>
          <p:cNvPr id="22531" name="Rectangle 2"/>
          <p:cNvSpPr>
            <a:spLocks noGrp="1" noChangeArrowheads="1"/>
          </p:cNvSpPr>
          <p:nvPr>
            <p:ph type="title"/>
          </p:nvPr>
        </p:nvSpPr>
        <p:spPr/>
        <p:txBody>
          <a:bodyPr lIns="90488" tIns="44450" rIns="90488" bIns="44450"/>
          <a:lstStyle/>
          <a:p>
            <a:r>
              <a:rPr lang="en-US" sz="1200" dirty="0"/>
              <a:t>7.8 Built in functions </a:t>
            </a:r>
            <a:br>
              <a:rPr lang="en-US" sz="1200" dirty="0"/>
            </a:br>
            <a:r>
              <a:rPr lang="en-US" dirty="0"/>
              <a:t>String</a:t>
            </a:r>
          </a:p>
        </p:txBody>
      </p:sp>
      <p:sp>
        <p:nvSpPr>
          <p:cNvPr id="22534" name="AutoShape 6"/>
          <p:cNvSpPr>
            <a:spLocks noChangeArrowheads="1"/>
          </p:cNvSpPr>
          <p:nvPr/>
        </p:nvSpPr>
        <p:spPr bwMode="auto">
          <a:xfrm>
            <a:off x="765629" y="3770046"/>
            <a:ext cx="7621134" cy="117065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r>
              <a:rPr lang="en-US" dirty="0" err="1"/>
              <a:t>awk</a:t>
            </a:r>
            <a:r>
              <a:rPr lang="en-US" dirty="0"/>
              <a:t> -F":" 'split{$5,arr,"/";print "20arr[3]</a:t>
            </a:r>
            <a:r>
              <a:rPr lang="en-US" dirty="0" err="1"/>
              <a:t>arr</a:t>
            </a:r>
            <a:r>
              <a:rPr lang="en-US" dirty="0"/>
              <a:t>[2]</a:t>
            </a:r>
            <a:r>
              <a:rPr lang="en-US" dirty="0" err="1"/>
              <a:t>arr</a:t>
            </a:r>
            <a:r>
              <a:rPr lang="en-US" dirty="0"/>
              <a:t>[1]}'  </a:t>
            </a:r>
            <a:r>
              <a:rPr lang="en-US" dirty="0" err="1"/>
              <a:t>emp.lst</a:t>
            </a:r>
            <a:endParaRPr lang="en-US" dirty="0"/>
          </a:p>
          <a:p>
            <a:r>
              <a:rPr lang="en-US" dirty="0"/>
              <a:t>test|99:44:33:92:1:22|test</a:t>
            </a:r>
          </a:p>
          <a:p>
            <a:r>
              <a:rPr lang="en-US" dirty="0" err="1"/>
              <a:t>awk</a:t>
            </a:r>
            <a:r>
              <a:rPr lang="en-US" dirty="0"/>
              <a:t> -F "|" 'split($2,arr,":"){ print </a:t>
            </a:r>
            <a:r>
              <a:rPr lang="en-US" dirty="0" err="1"/>
              <a:t>arr</a:t>
            </a:r>
            <a:r>
              <a:rPr lang="en-US" dirty="0"/>
              <a:t>[3],</a:t>
            </a:r>
            <a:r>
              <a:rPr lang="en-US" dirty="0" err="1"/>
              <a:t>arr</a:t>
            </a:r>
            <a:r>
              <a:rPr lang="en-US" dirty="0"/>
              <a:t>[2]}' split.txt</a:t>
            </a:r>
          </a:p>
        </p:txBody>
      </p:sp>
      <p:sp>
        <p:nvSpPr>
          <p:cNvPr id="5" name="AutoShape 6"/>
          <p:cNvSpPr>
            <a:spLocks noChangeArrowheads="1"/>
          </p:cNvSpPr>
          <p:nvPr/>
        </p:nvSpPr>
        <p:spPr bwMode="auto">
          <a:xfrm>
            <a:off x="765629" y="5805479"/>
            <a:ext cx="7621134" cy="495309"/>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r>
              <a:rPr lang="en-US" dirty="0" err="1"/>
              <a:t>awk</a:t>
            </a:r>
            <a:r>
              <a:rPr lang="en-US" dirty="0"/>
              <a:t> -F":" '</a:t>
            </a:r>
            <a:r>
              <a:rPr lang="en-US" dirty="0" err="1"/>
              <a:t>substr</a:t>
            </a:r>
            <a:r>
              <a:rPr lang="en-US" dirty="0"/>
              <a:t>($5,7,2) &gt; 45 &amp;&amp; </a:t>
            </a:r>
            <a:r>
              <a:rPr lang="en-US" dirty="0" err="1"/>
              <a:t>substr</a:t>
            </a:r>
            <a:r>
              <a:rPr lang="en-US" dirty="0"/>
              <a:t>($5,7,2) &lt; 52' emp.lst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5"/>
          <p:cNvSpPr>
            <a:spLocks noGrp="1" noChangeArrowheads="1"/>
          </p:cNvSpPr>
          <p:nvPr>
            <p:ph type="body" sz="quarter" idx="10"/>
          </p:nvPr>
        </p:nvSpPr>
        <p:spPr>
          <a:xfrm>
            <a:off x="305993" y="1613488"/>
            <a:ext cx="4008832" cy="4636540"/>
          </a:xfrm>
          <a:noFill/>
          <a:ln w="19050">
            <a:solidFill>
              <a:schemeClr val="tx2"/>
            </a:solidFill>
          </a:ln>
        </p:spPr>
        <p:txBody>
          <a:bodyPr lIns="90488" tIns="44450" rIns="90488" bIns="44450">
            <a:normAutofit/>
          </a:bodyPr>
          <a:lstStyle/>
          <a:p>
            <a:pPr marL="457200" lvl="1" indent="0">
              <a:buNone/>
            </a:pPr>
            <a:endParaRPr lang="en-US" dirty="0"/>
          </a:p>
          <a:p>
            <a:pPr marL="457200" lvl="1" indent="0">
              <a:buNone/>
            </a:pPr>
            <a:r>
              <a:rPr lang="en-US" dirty="0"/>
              <a:t>if (&lt;condition&gt;)</a:t>
            </a:r>
          </a:p>
          <a:p>
            <a:pPr marL="457200" lvl="1" indent="0">
              <a:buNone/>
            </a:pPr>
            <a:r>
              <a:rPr lang="en-US" dirty="0"/>
              <a:t>{</a:t>
            </a:r>
          </a:p>
          <a:p>
            <a:pPr marL="457200" lvl="1" indent="0">
              <a:buNone/>
            </a:pPr>
            <a:r>
              <a:rPr lang="en-US" dirty="0"/>
              <a:t>	&lt;Block of statements&gt;</a:t>
            </a:r>
          </a:p>
          <a:p>
            <a:pPr marL="457200" lvl="1" indent="0">
              <a:buNone/>
            </a:pPr>
            <a:r>
              <a:rPr lang="en-US" dirty="0"/>
              <a:t>}</a:t>
            </a:r>
          </a:p>
          <a:p>
            <a:pPr marL="457200" lvl="1" indent="0">
              <a:buNone/>
            </a:pPr>
            <a:r>
              <a:rPr lang="en-US" dirty="0"/>
              <a:t>else</a:t>
            </a:r>
          </a:p>
          <a:p>
            <a:pPr marL="457200" lvl="1" indent="0">
              <a:buNone/>
            </a:pPr>
            <a:r>
              <a:rPr lang="en-US" dirty="0"/>
              <a:t>{</a:t>
            </a:r>
          </a:p>
          <a:p>
            <a:pPr marL="457200" lvl="1" indent="0">
              <a:buNone/>
            </a:pPr>
            <a:r>
              <a:rPr lang="en-US" dirty="0"/>
              <a:t>	&lt;Block of statements&gt;</a:t>
            </a:r>
          </a:p>
          <a:p>
            <a:pPr marL="457200" lvl="1" indent="0">
              <a:buNone/>
            </a:pPr>
            <a:r>
              <a:rPr lang="en-US" dirty="0"/>
              <a:t>}</a:t>
            </a:r>
          </a:p>
        </p:txBody>
      </p:sp>
      <p:sp>
        <p:nvSpPr>
          <p:cNvPr id="23555" name="Rectangle 4"/>
          <p:cNvSpPr>
            <a:spLocks noGrp="1" noChangeArrowheads="1"/>
          </p:cNvSpPr>
          <p:nvPr>
            <p:ph type="title"/>
          </p:nvPr>
        </p:nvSpPr>
        <p:spPr>
          <a:noFill/>
        </p:spPr>
        <p:txBody>
          <a:bodyPr lIns="90488" tIns="44450" rIns="90488" bIns="44450"/>
          <a:lstStyle/>
          <a:p>
            <a:r>
              <a:rPr lang="en-US" sz="1200" dirty="0"/>
              <a:t>7.9: Control statements</a:t>
            </a:r>
            <a:br>
              <a:rPr lang="en-US" sz="1200" dirty="0"/>
            </a:br>
            <a:r>
              <a:rPr lang="en-US" dirty="0"/>
              <a:t>Control statements</a:t>
            </a:r>
          </a:p>
        </p:txBody>
      </p:sp>
      <p:sp>
        <p:nvSpPr>
          <p:cNvPr id="23557" name="Rectangle 6"/>
          <p:cNvSpPr>
            <a:spLocks noChangeArrowheads="1"/>
          </p:cNvSpPr>
          <p:nvPr/>
        </p:nvSpPr>
        <p:spPr bwMode="auto">
          <a:xfrm>
            <a:off x="4314825" y="1613488"/>
            <a:ext cx="4186121" cy="4636540"/>
          </a:xfrm>
          <a:prstGeom prst="rect">
            <a:avLst/>
          </a:prstGeom>
          <a:noFill/>
          <a:ln w="19050">
            <a:solidFill>
              <a:schemeClr val="tx2"/>
            </a:solidFill>
            <a:miter lim="800000"/>
            <a:headEnd/>
            <a:tailEnd/>
          </a:ln>
        </p:spPr>
        <p:txBody>
          <a:bodyPr lIns="90488" tIns="44450" rIns="90488" bIns="44450"/>
          <a:lstStyle/>
          <a:p>
            <a:pPr lvl="1">
              <a:spcBef>
                <a:spcPct val="20000"/>
              </a:spcBef>
              <a:buClr>
                <a:srgbClr val="FF9900"/>
              </a:buClr>
            </a:pPr>
            <a:endParaRPr lang="en-US" dirty="0">
              <a:solidFill>
                <a:srgbClr val="000000"/>
              </a:solidFill>
              <a:latin typeface="Candara"/>
              <a:cs typeface="Arial" pitchFamily="34" charset="0"/>
            </a:endParaRPr>
          </a:p>
          <a:p>
            <a:pPr lvl="1">
              <a:spcBef>
                <a:spcPct val="20000"/>
              </a:spcBef>
              <a:buClr>
                <a:srgbClr val="FF9900"/>
              </a:buClr>
            </a:pPr>
            <a:r>
              <a:rPr lang="en-US" dirty="0">
                <a:solidFill>
                  <a:srgbClr val="000000"/>
                </a:solidFill>
                <a:latin typeface="Candara"/>
                <a:cs typeface="Arial" pitchFamily="34" charset="0"/>
              </a:rPr>
              <a:t>While (Condition)</a:t>
            </a:r>
          </a:p>
          <a:p>
            <a:pPr lvl="1">
              <a:spcBef>
                <a:spcPct val="20000"/>
              </a:spcBef>
              <a:buClr>
                <a:srgbClr val="FF9900"/>
              </a:buClr>
            </a:pPr>
            <a:r>
              <a:rPr lang="en-US" dirty="0">
                <a:solidFill>
                  <a:srgbClr val="000000"/>
                </a:solidFill>
                <a:latin typeface="Candara"/>
                <a:cs typeface="Arial" pitchFamily="34" charset="0"/>
              </a:rPr>
              <a:t>{</a:t>
            </a:r>
          </a:p>
          <a:p>
            <a:pPr lvl="1">
              <a:spcBef>
                <a:spcPct val="20000"/>
              </a:spcBef>
              <a:buClr>
                <a:srgbClr val="FF9900"/>
              </a:buClr>
            </a:pPr>
            <a:r>
              <a:rPr lang="en-US" dirty="0">
                <a:solidFill>
                  <a:srgbClr val="000000"/>
                </a:solidFill>
                <a:latin typeface="Candara"/>
                <a:cs typeface="Arial" pitchFamily="34" charset="0"/>
              </a:rPr>
              <a:t>	&lt;Block of statements&gt;</a:t>
            </a:r>
          </a:p>
          <a:p>
            <a:pPr lvl="1">
              <a:spcBef>
                <a:spcPct val="20000"/>
              </a:spcBef>
              <a:buClr>
                <a:srgbClr val="FF9900"/>
              </a:buClr>
            </a:pPr>
            <a:r>
              <a:rPr lang="en-US" dirty="0">
                <a:solidFill>
                  <a:srgbClr val="000000"/>
                </a:solidFill>
                <a:latin typeface="Candara"/>
                <a:cs typeface="Arial" pitchFamily="34" charset="0"/>
              </a:rPr>
              <a:t>}</a:t>
            </a:r>
          </a:p>
          <a:p>
            <a:pPr lvl="1">
              <a:spcBef>
                <a:spcPct val="20000"/>
              </a:spcBef>
              <a:buClr>
                <a:srgbClr val="FF9900"/>
              </a:buClr>
            </a:pPr>
            <a:r>
              <a:rPr lang="en-US" dirty="0">
                <a:solidFill>
                  <a:srgbClr val="000000"/>
                </a:solidFill>
                <a:latin typeface="Candara"/>
                <a:cs typeface="Arial" pitchFamily="34" charset="0"/>
              </a:rPr>
              <a:t>for (&lt;expr1&gt;;&lt;cond1&gt;;&lt;expr2&gt;)</a:t>
            </a:r>
          </a:p>
          <a:p>
            <a:pPr lvl="1">
              <a:spcBef>
                <a:spcPct val="20000"/>
              </a:spcBef>
              <a:buClr>
                <a:srgbClr val="FF9900"/>
              </a:buClr>
            </a:pPr>
            <a:r>
              <a:rPr lang="en-US" dirty="0">
                <a:solidFill>
                  <a:srgbClr val="000000"/>
                </a:solidFill>
                <a:latin typeface="Candara"/>
                <a:cs typeface="Arial" pitchFamily="34" charset="0"/>
              </a:rPr>
              <a:t>{</a:t>
            </a:r>
          </a:p>
          <a:p>
            <a:pPr lvl="1">
              <a:spcBef>
                <a:spcPct val="20000"/>
              </a:spcBef>
              <a:buClr>
                <a:srgbClr val="FF9900"/>
              </a:buClr>
            </a:pPr>
            <a:r>
              <a:rPr lang="en-US" dirty="0">
                <a:solidFill>
                  <a:srgbClr val="000000"/>
                </a:solidFill>
                <a:latin typeface="Candara"/>
                <a:cs typeface="Arial" pitchFamily="34" charset="0"/>
              </a:rPr>
              <a:t>		&lt;Block of statements&gt;</a:t>
            </a:r>
          </a:p>
          <a:p>
            <a:pPr lvl="1">
              <a:spcBef>
                <a:spcPct val="20000"/>
              </a:spcBef>
              <a:buClr>
                <a:srgbClr val="FF9900"/>
              </a:buClr>
            </a:pPr>
            <a:r>
              <a:rPr lang="en-US" dirty="0">
                <a:solidFill>
                  <a:srgbClr val="000000"/>
                </a:solidFill>
                <a:latin typeface="Candara"/>
                <a:cs typeface="Arial" pitchFamily="34" charset="0"/>
              </a:rPr>
              <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lIns="90488" tIns="44450" rIns="90488" bIns="44450"/>
          <a:lstStyle/>
          <a:p>
            <a:r>
              <a:rPr lang="en-US" sz="1200" dirty="0"/>
              <a:t>7.9: Control statements </a:t>
            </a:r>
            <a:br>
              <a:rPr lang="en-US" sz="1200" dirty="0"/>
            </a:br>
            <a:r>
              <a:rPr lang="en-US" dirty="0"/>
              <a:t>Example</a:t>
            </a:r>
          </a:p>
        </p:txBody>
      </p:sp>
      <p:sp>
        <p:nvSpPr>
          <p:cNvPr id="24582" name="AutoShape 6"/>
          <p:cNvSpPr>
            <a:spLocks noChangeArrowheads="1"/>
          </p:cNvSpPr>
          <p:nvPr/>
        </p:nvSpPr>
        <p:spPr bwMode="auto">
          <a:xfrm>
            <a:off x="1285874" y="1443038"/>
            <a:ext cx="6600825" cy="4872974"/>
          </a:xfrm>
          <a:prstGeom prst="roundRect">
            <a:avLst>
              <a:gd name="adj" fmla="val 5222"/>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r>
              <a:rPr lang="en-US" dirty="0" err="1"/>
              <a:t>awk</a:t>
            </a:r>
            <a:r>
              <a:rPr lang="en-US" dirty="0"/>
              <a:t> '</a:t>
            </a:r>
          </a:p>
          <a:p>
            <a:pPr lvl="1">
              <a:lnSpc>
                <a:spcPts val="2500"/>
              </a:lnSpc>
            </a:pPr>
            <a:r>
              <a:rPr lang="en-US" dirty="0"/>
              <a:t>{</a:t>
            </a:r>
          </a:p>
          <a:p>
            <a:pPr lvl="1">
              <a:lnSpc>
                <a:spcPts val="2500"/>
              </a:lnSpc>
            </a:pPr>
            <a:r>
              <a:rPr lang="en-US" dirty="0"/>
              <a:t>    if (NF != 3)   {</a:t>
            </a:r>
          </a:p>
          <a:p>
            <a:pPr lvl="1">
              <a:lnSpc>
                <a:spcPts val="2500"/>
              </a:lnSpc>
            </a:pPr>
            <a:r>
              <a:rPr lang="en-US" dirty="0"/>
              <a:t>        print $0, "number of fields is not equal to 3“</a:t>
            </a:r>
          </a:p>
          <a:p>
            <a:pPr lvl="1">
              <a:lnSpc>
                <a:spcPts val="2500"/>
              </a:lnSpc>
            </a:pPr>
            <a:r>
              <a:rPr lang="en-US" dirty="0"/>
              <a:t>    if ($2 &lt; 3.35)   {</a:t>
            </a:r>
          </a:p>
          <a:p>
            <a:pPr lvl="1">
              <a:lnSpc>
                <a:spcPts val="2500"/>
              </a:lnSpc>
            </a:pPr>
            <a:r>
              <a:rPr lang="en-US" dirty="0"/>
              <a:t>        print $0, "rate is below minimum wage"    }</a:t>
            </a:r>
          </a:p>
          <a:p>
            <a:pPr lvl="1">
              <a:lnSpc>
                <a:spcPts val="2500"/>
              </a:lnSpc>
            </a:pPr>
            <a:r>
              <a:rPr lang="en-US" dirty="0"/>
              <a:t>    if ($2 &gt; 10)   {</a:t>
            </a:r>
          </a:p>
          <a:p>
            <a:pPr lvl="1">
              <a:lnSpc>
                <a:spcPts val="2500"/>
              </a:lnSpc>
            </a:pPr>
            <a:r>
              <a:rPr lang="en-US" dirty="0"/>
              <a:t>        print $0, "rate exceeds $ 10 per hour"    }</a:t>
            </a:r>
          </a:p>
          <a:p>
            <a:pPr lvl="1">
              <a:lnSpc>
                <a:spcPts val="2500"/>
              </a:lnSpc>
            </a:pPr>
            <a:r>
              <a:rPr lang="en-US" dirty="0"/>
              <a:t>    if ($3 &lt; 0)   {</a:t>
            </a:r>
          </a:p>
          <a:p>
            <a:pPr lvl="1">
              <a:lnSpc>
                <a:spcPts val="2500"/>
              </a:lnSpc>
            </a:pPr>
            <a:r>
              <a:rPr lang="en-US" dirty="0"/>
              <a:t>        print $0, "negative hours worked"    }</a:t>
            </a:r>
          </a:p>
          <a:p>
            <a:pPr lvl="1">
              <a:lnSpc>
                <a:spcPts val="2500"/>
              </a:lnSpc>
            </a:pPr>
            <a:r>
              <a:rPr lang="en-US" dirty="0"/>
              <a:t>    if ($3 &gt; 60)   {</a:t>
            </a:r>
          </a:p>
          <a:p>
            <a:pPr lvl="1">
              <a:lnSpc>
                <a:spcPts val="2500"/>
              </a:lnSpc>
            </a:pPr>
            <a:r>
              <a:rPr lang="en-US" dirty="0"/>
              <a:t>        print $0, "too many hours worked"    }</a:t>
            </a:r>
          </a:p>
          <a:p>
            <a:pPr lvl="1">
              <a:lnSpc>
                <a:spcPts val="2500"/>
              </a:lnSpc>
            </a:pPr>
            <a:r>
              <a:rPr lang="en-US" dirty="0"/>
              <a:t>}</a:t>
            </a:r>
          </a:p>
          <a:p>
            <a:pPr lvl="1">
              <a:lnSpc>
                <a:spcPts val="2500"/>
              </a:lnSpc>
            </a:pPr>
            <a:r>
              <a:rPr lang="en-US" dirty="0"/>
              <a:t>' </a:t>
            </a:r>
            <a:r>
              <a:rPr lang="en-US" dirty="0" err="1"/>
              <a:t>emp.data</a:t>
            </a:r>
            <a:r>
              <a:rPr lang="en-US" dirty="0"/>
              <a:t>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3"/>
          <p:cNvSpPr>
            <a:spLocks noGrp="1" noChangeArrowheads="1"/>
          </p:cNvSpPr>
          <p:nvPr>
            <p:ph type="body" sz="quarter" idx="10"/>
          </p:nvPr>
        </p:nvSpPr>
        <p:spPr/>
        <p:txBody>
          <a:bodyPr lIns="90488" tIns="44450" rIns="90488" bIns="44450"/>
          <a:lstStyle/>
          <a:p>
            <a:pPr eaLnBrk="1" hangingPunct="1"/>
            <a:r>
              <a:rPr lang="en-US" dirty="0"/>
              <a:t>Print all lines with pattern Susie: </a:t>
            </a:r>
          </a:p>
          <a:p>
            <a:pPr eaLnBrk="1" hangingPunct="1"/>
            <a:endParaRPr lang="en-US" dirty="0"/>
          </a:p>
          <a:p>
            <a:pPr eaLnBrk="1" hangingPunct="1">
              <a:buFont typeface="Arial" pitchFamily="34" charset="0"/>
              <a:buNone/>
            </a:pPr>
            <a:r>
              <a:rPr lang="en-US" sz="1800" dirty="0">
                <a:solidFill>
                  <a:srgbClr val="993300"/>
                </a:solidFill>
                <a:cs typeface="Times New Roman" pitchFamily="18" charset="0"/>
              </a:rPr>
              <a:t>		</a:t>
            </a:r>
            <a:endParaRPr lang="en-US" sz="1800" b="0" dirty="0"/>
          </a:p>
          <a:p>
            <a:pPr eaLnBrk="1" hangingPunct="1">
              <a:buFont typeface="Arial" pitchFamily="34" charset="0"/>
              <a:buNone/>
            </a:pPr>
            <a:endParaRPr lang="en-US" sz="1800" dirty="0">
              <a:solidFill>
                <a:srgbClr val="993300"/>
              </a:solidFill>
              <a:cs typeface="Times New Roman" pitchFamily="18" charset="0"/>
            </a:endParaRPr>
          </a:p>
          <a:p>
            <a:pPr eaLnBrk="1" hangingPunct="1"/>
            <a:endParaRPr lang="en-US" dirty="0"/>
          </a:p>
          <a:p>
            <a:pPr eaLnBrk="1" hangingPunct="1"/>
            <a:r>
              <a:rPr lang="en-US" dirty="0"/>
              <a:t>Print all lines in which 4th field matches with pattern Asia:</a:t>
            </a:r>
          </a:p>
          <a:p>
            <a:pPr eaLnBrk="1" hangingPunct="1"/>
            <a:endParaRPr lang="en-US" dirty="0"/>
          </a:p>
          <a:p>
            <a:pPr marL="457200" lvl="1" indent="0">
              <a:buNone/>
            </a:pPr>
            <a:r>
              <a:rPr lang="en-US" sz="1800" dirty="0">
                <a:solidFill>
                  <a:srgbClr val="993300"/>
                </a:solidFill>
                <a:cs typeface="Times New Roman" pitchFamily="18" charset="0"/>
              </a:rPr>
              <a:t>	</a:t>
            </a:r>
            <a:endParaRPr lang="en-US" dirty="0"/>
          </a:p>
        </p:txBody>
      </p:sp>
      <p:sp>
        <p:nvSpPr>
          <p:cNvPr id="25603" name="Rectangle 2"/>
          <p:cNvSpPr>
            <a:spLocks noGrp="1" noChangeArrowheads="1"/>
          </p:cNvSpPr>
          <p:nvPr>
            <p:ph type="title"/>
          </p:nvPr>
        </p:nvSpPr>
        <p:spPr/>
        <p:txBody>
          <a:bodyPr lIns="90488" tIns="44450" rIns="90488" bIns="44450"/>
          <a:lstStyle/>
          <a:p>
            <a:r>
              <a:rPr lang="en-US" sz="1200" dirty="0"/>
              <a:t>7.10 Pattern Matching </a:t>
            </a:r>
            <a:br>
              <a:rPr lang="en-US" sz="1200" dirty="0"/>
            </a:br>
            <a:r>
              <a:rPr lang="en-US" dirty="0"/>
              <a:t>Pattern matching</a:t>
            </a:r>
          </a:p>
        </p:txBody>
      </p:sp>
      <p:sp>
        <p:nvSpPr>
          <p:cNvPr id="25606" name="AutoShape 6"/>
          <p:cNvSpPr>
            <a:spLocks noChangeArrowheads="1"/>
          </p:cNvSpPr>
          <p:nvPr/>
        </p:nvSpPr>
        <p:spPr bwMode="auto">
          <a:xfrm>
            <a:off x="994229" y="2263253"/>
            <a:ext cx="3505200" cy="5334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r>
              <a:rPr lang="en-US" dirty="0" err="1"/>
              <a:t>awk</a:t>
            </a:r>
            <a:r>
              <a:rPr lang="en-US" dirty="0"/>
              <a:t> ' /Susie/ ' </a:t>
            </a:r>
            <a:r>
              <a:rPr lang="en-US" dirty="0" err="1"/>
              <a:t>emp.data</a:t>
            </a:r>
            <a:r>
              <a:rPr lang="en-US" dirty="0"/>
              <a:t> </a:t>
            </a:r>
            <a:endParaRPr lang="en-IN" dirty="0">
              <a:latin typeface="Candara"/>
            </a:endParaRPr>
          </a:p>
        </p:txBody>
      </p:sp>
      <p:sp>
        <p:nvSpPr>
          <p:cNvPr id="25607" name="AutoShape 7"/>
          <p:cNvSpPr>
            <a:spLocks noChangeArrowheads="1"/>
          </p:cNvSpPr>
          <p:nvPr/>
        </p:nvSpPr>
        <p:spPr bwMode="auto">
          <a:xfrm>
            <a:off x="994229" y="3695566"/>
            <a:ext cx="4118428" cy="21336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r>
              <a:rPr lang="en-US" dirty="0">
                <a:solidFill>
                  <a:srgbClr val="993300"/>
                </a:solidFill>
                <a:cs typeface="Times New Roman" pitchFamily="18" charset="0"/>
              </a:rPr>
              <a:t> </a:t>
            </a:r>
            <a:r>
              <a:rPr lang="en-US" dirty="0" err="1"/>
              <a:t>awk</a:t>
            </a:r>
            <a:r>
              <a:rPr lang="en-US" dirty="0"/>
              <a:t> ' {    if ($4 ~ /Asia/)</a:t>
            </a:r>
          </a:p>
          <a:p>
            <a:pPr lvl="1"/>
            <a:r>
              <a:rPr lang="en-US" dirty="0"/>
              <a:t>                 {   print    }</a:t>
            </a:r>
          </a:p>
          <a:p>
            <a:pPr lvl="1"/>
            <a:r>
              <a:rPr lang="en-US" dirty="0"/>
              <a:t>           }</a:t>
            </a:r>
          </a:p>
          <a:p>
            <a:pPr lvl="1"/>
            <a:r>
              <a:rPr lang="en-US" dirty="0"/>
              <a:t>          ' </a:t>
            </a:r>
            <a:r>
              <a:rPr lang="en-US" dirty="0" err="1"/>
              <a:t>countries.data</a:t>
            </a:r>
            <a:endParaRPr lang="en-IN" dirty="0">
              <a:latin typeface="Candar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5"/>
          <p:cNvSpPr>
            <a:spLocks noGrp="1" noChangeArrowheads="1"/>
          </p:cNvSpPr>
          <p:nvPr>
            <p:ph type="body" sz="quarter" idx="10"/>
          </p:nvPr>
        </p:nvSpPr>
        <p:spPr>
          <a:xfrm>
            <a:off x="305993" y="1625944"/>
            <a:ext cx="4266007" cy="4630056"/>
          </a:xfrm>
          <a:noFill/>
          <a:ln w="19050">
            <a:solidFill>
              <a:schemeClr val="tx2"/>
            </a:solidFill>
          </a:ln>
        </p:spPr>
        <p:txBody>
          <a:bodyPr lIns="90488" tIns="44450" rIns="90488" bIns="44450"/>
          <a:lstStyle/>
          <a:p>
            <a:pPr marL="457200" lvl="1" indent="0" defTabSz="914400">
              <a:lnSpc>
                <a:spcPts val="2500"/>
              </a:lnSpc>
              <a:spcBef>
                <a:spcPct val="20000"/>
              </a:spcBef>
              <a:buClr>
                <a:srgbClr val="FF9900"/>
              </a:buClr>
              <a:buNone/>
            </a:pPr>
            <a:r>
              <a:rPr lang="en-US" sz="1600" dirty="0">
                <a:solidFill>
                  <a:schemeClr val="tx1"/>
                </a:solidFill>
                <a:latin typeface="Candara"/>
                <a:cs typeface="Arial" pitchFamily="34" charset="0"/>
              </a:rPr>
              <a:t># Print any line that matches exactly </a:t>
            </a:r>
          </a:p>
          <a:p>
            <a:pPr marL="457200" lvl="1" indent="0" defTabSz="914400">
              <a:lnSpc>
                <a:spcPts val="2500"/>
              </a:lnSpc>
              <a:spcBef>
                <a:spcPct val="20000"/>
              </a:spcBef>
              <a:buClr>
                <a:srgbClr val="FF9900"/>
              </a:buClr>
              <a:buNone/>
            </a:pPr>
            <a:r>
              <a:rPr lang="en-US" sz="1600" dirty="0">
                <a:solidFill>
                  <a:schemeClr val="tx1"/>
                </a:solidFill>
                <a:latin typeface="Candara"/>
                <a:cs typeface="Arial" pitchFamily="34" charset="0"/>
              </a:rPr>
              <a:t>three digits</a:t>
            </a:r>
          </a:p>
          <a:p>
            <a:pPr eaLnBrk="1" hangingPunct="1">
              <a:buFont typeface="Arial" pitchFamily="34" charset="0"/>
              <a:buNone/>
            </a:pPr>
            <a:endParaRPr lang="en-US" sz="1800" dirty="0"/>
          </a:p>
          <a:p>
            <a:pPr marL="457200" lvl="1" indent="0">
              <a:buNone/>
            </a:pPr>
            <a:r>
              <a:rPr lang="en-US" b="0" dirty="0"/>
              <a:t>	</a:t>
            </a:r>
            <a:endParaRPr lang="en-US" dirty="0"/>
          </a:p>
        </p:txBody>
      </p:sp>
      <p:sp>
        <p:nvSpPr>
          <p:cNvPr id="26627" name="Rectangle 2"/>
          <p:cNvSpPr>
            <a:spLocks noGrp="1" noChangeArrowheads="1"/>
          </p:cNvSpPr>
          <p:nvPr>
            <p:ph type="title"/>
          </p:nvPr>
        </p:nvSpPr>
        <p:spPr/>
        <p:txBody>
          <a:bodyPr lIns="90488" tIns="44450" rIns="90488" bIns="44450"/>
          <a:lstStyle/>
          <a:p>
            <a:r>
              <a:rPr lang="en-US" sz="1200" dirty="0"/>
              <a:t>7.10 Pattern Matching </a:t>
            </a:r>
            <a:br>
              <a:rPr lang="en-US" sz="1200" dirty="0"/>
            </a:br>
            <a:r>
              <a:rPr lang="en-US" dirty="0"/>
              <a:t>Example</a:t>
            </a:r>
          </a:p>
        </p:txBody>
      </p:sp>
      <p:sp>
        <p:nvSpPr>
          <p:cNvPr id="26629" name="Rectangle 6"/>
          <p:cNvSpPr>
            <a:spLocks noChangeArrowheads="1"/>
          </p:cNvSpPr>
          <p:nvPr/>
        </p:nvSpPr>
        <p:spPr bwMode="auto">
          <a:xfrm>
            <a:off x="4572000" y="1625944"/>
            <a:ext cx="4356059" cy="4630056"/>
          </a:xfrm>
          <a:prstGeom prst="rect">
            <a:avLst/>
          </a:prstGeom>
          <a:noFill/>
          <a:ln w="19050">
            <a:solidFill>
              <a:schemeClr val="tx2"/>
            </a:solidFill>
            <a:miter lim="800000"/>
            <a:headEnd/>
            <a:tailEnd/>
          </a:ln>
        </p:spPr>
        <p:txBody>
          <a:bodyPr lIns="90488" tIns="44450" rIns="90488" bIns="44450"/>
          <a:lstStyle/>
          <a:p>
            <a:pPr lvl="1">
              <a:lnSpc>
                <a:spcPts val="2500"/>
              </a:lnSpc>
              <a:spcBef>
                <a:spcPct val="20000"/>
              </a:spcBef>
              <a:buClr>
                <a:srgbClr val="FF9900"/>
              </a:buClr>
            </a:pPr>
            <a:r>
              <a:rPr lang="en-US" sz="1600" dirty="0">
                <a:latin typeface="Candara"/>
                <a:cs typeface="Arial" pitchFamily="34" charset="0"/>
              </a:rPr>
              <a:t>#</a:t>
            </a:r>
            <a:r>
              <a:rPr lang="en-US" sz="1600" b="1" dirty="0">
                <a:latin typeface="Candara"/>
                <a:cs typeface="Arial" pitchFamily="34" charset="0"/>
              </a:rPr>
              <a:t> </a:t>
            </a:r>
            <a:r>
              <a:rPr lang="en-US" sz="1600" dirty="0">
                <a:latin typeface="Candara"/>
                <a:cs typeface="Arial" pitchFamily="34" charset="0"/>
              </a:rPr>
              <a:t>print any line that consists</a:t>
            </a:r>
          </a:p>
          <a:p>
            <a:pPr lvl="1">
              <a:lnSpc>
                <a:spcPts val="2500"/>
              </a:lnSpc>
              <a:spcBef>
                <a:spcPct val="20000"/>
              </a:spcBef>
              <a:buClr>
                <a:srgbClr val="FF9900"/>
              </a:buClr>
            </a:pPr>
            <a:r>
              <a:rPr lang="en-US" sz="1600" dirty="0">
                <a:latin typeface="Candara"/>
                <a:cs typeface="Arial" pitchFamily="34" charset="0"/>
              </a:rPr>
              <a:t>    only digits</a:t>
            </a:r>
          </a:p>
          <a:p>
            <a:pPr marL="296863" indent="-296863">
              <a:lnSpc>
                <a:spcPts val="2500"/>
              </a:lnSpc>
              <a:buClr>
                <a:srgbClr val="A11133"/>
              </a:buClr>
            </a:pPr>
            <a:endParaRPr lang="en-US" b="1" dirty="0">
              <a:solidFill>
                <a:srgbClr val="990000"/>
              </a:solidFill>
              <a:latin typeface="Candara"/>
              <a:cs typeface="Arial" pitchFamily="34" charset="0"/>
            </a:endParaRPr>
          </a:p>
          <a:p>
            <a:pPr lvl="1">
              <a:lnSpc>
                <a:spcPts val="4000"/>
              </a:lnSpc>
              <a:spcBef>
                <a:spcPct val="20000"/>
              </a:spcBef>
              <a:buClr>
                <a:srgbClr val="FF9900"/>
              </a:buClr>
            </a:pPr>
            <a:r>
              <a:rPr lang="en-US" sz="2000" dirty="0">
                <a:solidFill>
                  <a:srgbClr val="993300"/>
                </a:solidFill>
                <a:latin typeface="Candara"/>
                <a:cs typeface="Times New Roman" pitchFamily="18" charset="0"/>
              </a:rPr>
              <a:t> 	</a:t>
            </a:r>
            <a:endParaRPr lang="en-US" dirty="0">
              <a:solidFill>
                <a:schemeClr val="tx2"/>
              </a:solidFill>
              <a:latin typeface="Candara"/>
              <a:cs typeface="Arial" pitchFamily="34" charset="0"/>
            </a:endParaRPr>
          </a:p>
        </p:txBody>
      </p:sp>
      <p:sp>
        <p:nvSpPr>
          <p:cNvPr id="26631" name="AutoShape 7"/>
          <p:cNvSpPr>
            <a:spLocks noChangeArrowheads="1"/>
          </p:cNvSpPr>
          <p:nvPr/>
        </p:nvSpPr>
        <p:spPr bwMode="auto">
          <a:xfrm>
            <a:off x="780142" y="2631058"/>
            <a:ext cx="2971800" cy="2757714"/>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r>
              <a:rPr lang="en-US" dirty="0" err="1">
                <a:latin typeface="Candara"/>
                <a:cs typeface="Arial" pitchFamily="34" charset="0"/>
              </a:rPr>
              <a:t>awk</a:t>
            </a:r>
            <a:r>
              <a:rPr lang="en-US" dirty="0">
                <a:latin typeface="Candara"/>
                <a:cs typeface="Arial" pitchFamily="34" charset="0"/>
              </a:rPr>
              <a:t> ‘</a:t>
            </a:r>
          </a:p>
          <a:p>
            <a:r>
              <a:rPr lang="en-US" dirty="0">
                <a:latin typeface="Candara"/>
                <a:cs typeface="Arial" pitchFamily="34" charset="0"/>
              </a:rPr>
              <a:t>{</a:t>
            </a:r>
          </a:p>
          <a:p>
            <a:r>
              <a:rPr lang="en-US" dirty="0">
                <a:latin typeface="Candara"/>
                <a:cs typeface="Arial" pitchFamily="34" charset="0"/>
              </a:rPr>
              <a:t>  if (/^[0-9][0-9][0-9]$/)</a:t>
            </a:r>
          </a:p>
          <a:p>
            <a:r>
              <a:rPr lang="en-US" dirty="0">
                <a:latin typeface="Candara"/>
                <a:cs typeface="Arial" pitchFamily="34" charset="0"/>
              </a:rPr>
              <a:t>    {    </a:t>
            </a:r>
          </a:p>
          <a:p>
            <a:r>
              <a:rPr lang="en-US" dirty="0">
                <a:latin typeface="Candara"/>
                <a:cs typeface="Arial" pitchFamily="34" charset="0"/>
              </a:rPr>
              <a:t>       print   </a:t>
            </a:r>
          </a:p>
          <a:p>
            <a:r>
              <a:rPr lang="en-US" dirty="0">
                <a:latin typeface="Candara"/>
                <a:cs typeface="Arial" pitchFamily="34" charset="0"/>
              </a:rPr>
              <a:t>     }</a:t>
            </a:r>
          </a:p>
          <a:p>
            <a:r>
              <a:rPr lang="en-US" dirty="0">
                <a:latin typeface="Candara"/>
                <a:cs typeface="Arial" pitchFamily="34" charset="0"/>
              </a:rPr>
              <a:t> }</a:t>
            </a:r>
          </a:p>
          <a:p>
            <a:r>
              <a:rPr lang="en-US" dirty="0">
                <a:latin typeface="Candara"/>
                <a:cs typeface="Arial" pitchFamily="34" charset="0"/>
              </a:rPr>
              <a:t>' </a:t>
            </a:r>
            <a:r>
              <a:rPr lang="en-US" dirty="0" err="1">
                <a:latin typeface="Candara"/>
                <a:cs typeface="Arial" pitchFamily="34" charset="0"/>
              </a:rPr>
              <a:t>numbers.data</a:t>
            </a:r>
            <a:endParaRPr lang="en-IN" dirty="0">
              <a:latin typeface="Candara"/>
              <a:cs typeface="Arial" pitchFamily="34" charset="0"/>
            </a:endParaRPr>
          </a:p>
        </p:txBody>
      </p:sp>
      <p:sp>
        <p:nvSpPr>
          <p:cNvPr id="26632" name="AutoShape 8"/>
          <p:cNvSpPr>
            <a:spLocks noChangeArrowheads="1"/>
          </p:cNvSpPr>
          <p:nvPr/>
        </p:nvSpPr>
        <p:spPr bwMode="auto">
          <a:xfrm>
            <a:off x="4899989" y="2631058"/>
            <a:ext cx="3152190" cy="2757714"/>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spcBef>
                <a:spcPct val="20000"/>
              </a:spcBef>
              <a:buClr>
                <a:srgbClr val="FF9900"/>
              </a:buClr>
            </a:pPr>
            <a:r>
              <a:rPr lang="en-US" dirty="0" err="1">
                <a:latin typeface="Candara"/>
                <a:cs typeface="Arial" pitchFamily="34" charset="0"/>
              </a:rPr>
              <a:t>awk</a:t>
            </a:r>
            <a:r>
              <a:rPr lang="en-US" dirty="0">
                <a:latin typeface="Candara"/>
                <a:cs typeface="Arial" pitchFamily="34" charset="0"/>
              </a:rPr>
              <a:t> '</a:t>
            </a:r>
          </a:p>
          <a:p>
            <a:pPr>
              <a:spcBef>
                <a:spcPct val="20000"/>
              </a:spcBef>
              <a:buClr>
                <a:srgbClr val="FF9900"/>
              </a:buClr>
            </a:pPr>
            <a:r>
              <a:rPr lang="en-US" dirty="0">
                <a:latin typeface="Candara"/>
                <a:cs typeface="Arial" pitchFamily="34" charset="0"/>
              </a:rPr>
              <a:t> {</a:t>
            </a:r>
          </a:p>
          <a:p>
            <a:pPr>
              <a:spcBef>
                <a:spcPct val="20000"/>
              </a:spcBef>
              <a:buClr>
                <a:srgbClr val="FF9900"/>
              </a:buClr>
            </a:pPr>
            <a:r>
              <a:rPr lang="en-US" dirty="0">
                <a:latin typeface="Candara"/>
                <a:cs typeface="Arial" pitchFamily="34" charset="0"/>
              </a:rPr>
              <a:t>    If (/^[0-9]+$/)	</a:t>
            </a:r>
          </a:p>
          <a:p>
            <a:pPr>
              <a:spcBef>
                <a:spcPct val="20000"/>
              </a:spcBef>
              <a:buClr>
                <a:srgbClr val="FF9900"/>
              </a:buClr>
            </a:pPr>
            <a:r>
              <a:rPr lang="en-US" dirty="0">
                <a:latin typeface="Candara"/>
                <a:cs typeface="Arial" pitchFamily="34" charset="0"/>
              </a:rPr>
              <a:t>     { </a:t>
            </a:r>
          </a:p>
          <a:p>
            <a:pPr>
              <a:spcBef>
                <a:spcPct val="20000"/>
              </a:spcBef>
              <a:buClr>
                <a:srgbClr val="FF9900"/>
              </a:buClr>
            </a:pPr>
            <a:r>
              <a:rPr lang="en-US" dirty="0">
                <a:latin typeface="Candara"/>
                <a:cs typeface="Arial" pitchFamily="34" charset="0"/>
              </a:rPr>
              <a:t>        print  </a:t>
            </a:r>
          </a:p>
          <a:p>
            <a:pPr>
              <a:spcBef>
                <a:spcPct val="20000"/>
              </a:spcBef>
              <a:buClr>
                <a:srgbClr val="FF9900"/>
              </a:buClr>
            </a:pPr>
            <a:r>
              <a:rPr lang="en-US" dirty="0">
                <a:latin typeface="Candara"/>
                <a:cs typeface="Arial" pitchFamily="34" charset="0"/>
              </a:rPr>
              <a:t>     }</a:t>
            </a:r>
          </a:p>
          <a:p>
            <a:pPr>
              <a:spcBef>
                <a:spcPct val="20000"/>
              </a:spcBef>
              <a:buClr>
                <a:srgbClr val="FF9900"/>
              </a:buClr>
            </a:pPr>
            <a:r>
              <a:rPr lang="en-US" dirty="0">
                <a:latin typeface="Candara"/>
                <a:cs typeface="Arial" pitchFamily="34" charset="0"/>
              </a:rPr>
              <a:t>}</a:t>
            </a:r>
          </a:p>
          <a:p>
            <a:pPr>
              <a:spcBef>
                <a:spcPct val="20000"/>
              </a:spcBef>
              <a:buClr>
                <a:srgbClr val="FF9900"/>
              </a:buClr>
            </a:pPr>
            <a:r>
              <a:rPr lang="en-US" dirty="0">
                <a:latin typeface="Candara"/>
                <a:cs typeface="Arial" pitchFamily="34" charset="0"/>
              </a:rPr>
              <a:t>' </a:t>
            </a:r>
            <a:r>
              <a:rPr lang="en-US" dirty="0" err="1">
                <a:latin typeface="Candara"/>
                <a:cs typeface="Arial" pitchFamily="34" charset="0"/>
              </a:rPr>
              <a:t>numbers.data</a:t>
            </a:r>
            <a:endParaRPr lang="en-IN" dirty="0">
              <a:latin typeface="Candar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10"/>
          </p:nvPr>
        </p:nvSpPr>
        <p:spPr/>
        <p:txBody>
          <a:bodyPr/>
          <a:lstStyle/>
          <a:p>
            <a:r>
              <a:rPr lang="en-US" dirty="0"/>
              <a:t>Refer all the UNIX Commands in presentation</a:t>
            </a:r>
          </a:p>
        </p:txBody>
      </p:sp>
      <p:sp>
        <p:nvSpPr>
          <p:cNvPr id="7" name="Title 6"/>
          <p:cNvSpPr>
            <a:spLocks noGrp="1"/>
          </p:cNvSpPr>
          <p:nvPr>
            <p:ph type="title"/>
          </p:nvPr>
        </p:nvSpPr>
        <p:spPr/>
        <p:txBody>
          <a:bodyPr/>
          <a:lstStyle/>
          <a:p>
            <a:r>
              <a:rPr lang="en-US" dirty="0"/>
              <a:t>Demo</a:t>
            </a:r>
            <a:endParaRPr lang="en-US" sz="2000" dirty="0"/>
          </a:p>
        </p:txBody>
      </p:sp>
    </p:spTree>
    <p:extLst>
      <p:ext uri="{BB962C8B-B14F-4D97-AF65-F5344CB8AC3E}">
        <p14:creationId xmlns:p14="http://schemas.microsoft.com/office/powerpoint/2010/main" val="25925004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10"/>
          </p:nvPr>
        </p:nvSpPr>
        <p:spPr/>
        <p:txBody>
          <a:bodyPr/>
          <a:lstStyle/>
          <a:p>
            <a:r>
              <a:rPr lang="en-US" dirty="0"/>
              <a:t>Lab 8 of UNIX Lab book</a:t>
            </a:r>
          </a:p>
        </p:txBody>
      </p:sp>
      <p:sp>
        <p:nvSpPr>
          <p:cNvPr id="7" name="Title 6"/>
          <p:cNvSpPr>
            <a:spLocks noGrp="1"/>
          </p:cNvSpPr>
          <p:nvPr>
            <p:ph type="title"/>
          </p:nvPr>
        </p:nvSpPr>
        <p:spPr/>
        <p:txBody>
          <a:bodyPr/>
          <a:lstStyle/>
          <a:p>
            <a:r>
              <a:rPr lang="en-US" dirty="0"/>
              <a:t>Lab</a:t>
            </a:r>
            <a:endParaRPr lang="en-US" sz="2000" dirty="0"/>
          </a:p>
        </p:txBody>
      </p:sp>
    </p:spTree>
    <p:extLst>
      <p:ext uri="{BB962C8B-B14F-4D97-AF65-F5344CB8AC3E}">
        <p14:creationId xmlns:p14="http://schemas.microsoft.com/office/powerpoint/2010/main" val="34081416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3"/>
          <p:cNvSpPr>
            <a:spLocks noGrp="1" noChangeArrowheads="1"/>
          </p:cNvSpPr>
          <p:nvPr>
            <p:ph type="body" sz="quarter" idx="10"/>
          </p:nvPr>
        </p:nvSpPr>
        <p:spPr/>
        <p:txBody>
          <a:bodyPr lIns="90488" tIns="44450" rIns="90488" bIns="44450"/>
          <a:lstStyle/>
          <a:p>
            <a:pPr eaLnBrk="1" hangingPunct="1"/>
            <a:r>
              <a:rPr lang="en-US" dirty="0"/>
              <a:t>AWK is based on pattern matching and performing action.</a:t>
            </a:r>
          </a:p>
          <a:p>
            <a:pPr eaLnBrk="1" hangingPunct="1"/>
            <a:r>
              <a:rPr lang="en-US" dirty="0"/>
              <a:t>Commands enclosed in BEGIN section gets executed first.</a:t>
            </a:r>
          </a:p>
          <a:p>
            <a:pPr eaLnBrk="1" hangingPunct="1"/>
            <a:r>
              <a:rPr lang="en-US" dirty="0"/>
              <a:t>Then. it performs main action part on all records.</a:t>
            </a:r>
          </a:p>
          <a:p>
            <a:pPr eaLnBrk="1" hangingPunct="1"/>
            <a:r>
              <a:rPr lang="en-US" dirty="0"/>
              <a:t>Commands enclosed in END section gets executed.</a:t>
            </a:r>
          </a:p>
        </p:txBody>
      </p:sp>
      <p:sp>
        <p:nvSpPr>
          <p:cNvPr id="27651" name="Rectangle 2"/>
          <p:cNvSpPr>
            <a:spLocks noGrp="1" noChangeArrowheads="1"/>
          </p:cNvSpPr>
          <p:nvPr>
            <p:ph type="title"/>
          </p:nvPr>
        </p:nvSpPr>
        <p:spPr/>
        <p:txBody>
          <a:bodyPr lIns="90488" tIns="44450" rIns="90488" bIns="44450">
            <a:normAutofit/>
          </a:bodyPr>
          <a:lstStyle/>
          <a:p>
            <a:r>
              <a:rPr lang="en-US" dirty="0"/>
              <a:t>Summary</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3"/>
          <p:cNvSpPr>
            <a:spLocks noGrp="1" noChangeArrowheads="1"/>
          </p:cNvSpPr>
          <p:nvPr>
            <p:ph type="body" sz="quarter" idx="10"/>
          </p:nvPr>
        </p:nvSpPr>
        <p:spPr/>
        <p:txBody>
          <a:bodyPr lIns="90488" tIns="44450" rIns="90488" bIns="44450"/>
          <a:lstStyle/>
          <a:p>
            <a:pPr eaLnBrk="1" hangingPunct="1"/>
            <a:r>
              <a:rPr lang="en-US" dirty="0"/>
              <a:t>In ------ section report header can be printed</a:t>
            </a:r>
          </a:p>
          <a:p>
            <a:pPr eaLnBrk="1" hangingPunct="1"/>
            <a:r>
              <a:rPr lang="en-US" dirty="0"/>
              <a:t>------ section helps to print totals</a:t>
            </a:r>
          </a:p>
          <a:p>
            <a:pPr eaLnBrk="1" hangingPunct="1"/>
            <a:r>
              <a:rPr lang="en-US" dirty="0"/>
              <a:t>Print $0 prints whole record</a:t>
            </a:r>
          </a:p>
          <a:p>
            <a:pPr lvl="1" eaLnBrk="1" hangingPunct="1"/>
            <a:r>
              <a:rPr lang="en-US" dirty="0"/>
              <a:t>TRUE</a:t>
            </a:r>
          </a:p>
          <a:p>
            <a:pPr lvl="1" eaLnBrk="1" hangingPunct="1"/>
            <a:r>
              <a:rPr lang="en-US" dirty="0"/>
              <a:t>FALSE</a:t>
            </a:r>
          </a:p>
          <a:p>
            <a:pPr eaLnBrk="1" hangingPunct="1"/>
            <a:endParaRPr lang="en-US" dirty="0"/>
          </a:p>
          <a:p>
            <a:pPr eaLnBrk="1" hangingPunct="1">
              <a:buFont typeface="Arial" pitchFamily="34" charset="0"/>
              <a:buNone/>
            </a:pPr>
            <a:endParaRPr lang="en-US" dirty="0"/>
          </a:p>
        </p:txBody>
      </p:sp>
      <p:sp>
        <p:nvSpPr>
          <p:cNvPr id="28675" name="Rectangle 2"/>
          <p:cNvSpPr>
            <a:spLocks noGrp="1" noChangeArrowheads="1"/>
          </p:cNvSpPr>
          <p:nvPr>
            <p:ph type="title"/>
          </p:nvPr>
        </p:nvSpPr>
        <p:spPr/>
        <p:txBody>
          <a:bodyPr lIns="90488" tIns="44450" rIns="90488" bIns="44450">
            <a:normAutofit/>
          </a:bodyPr>
          <a:lstStyle/>
          <a:p>
            <a:pPr eaLnBrk="1" hangingPunct="1"/>
            <a:r>
              <a:rPr lang="en-US" dirty="0"/>
              <a:t>Review Questions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263769"/>
          <a:ext cx="146538" cy="146538"/>
        </p:xfrm>
        <a:graphic>
          <a:graphicData uri="http://schemas.openxmlformats.org/presentationml/2006/ole">
            <mc:AlternateContent xmlns:mc="http://schemas.openxmlformats.org/markup-compatibility/2006">
              <mc:Choice xmlns:v="urn:schemas-microsoft-com:vml" Requires="v">
                <p:oleObj spid="_x0000_s21531"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63769"/>
                        <a:ext cx="146538" cy="146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269704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7"/>
          <p:cNvSpPr>
            <a:spLocks noGrp="1" noChangeArrowheads="1"/>
          </p:cNvSpPr>
          <p:nvPr>
            <p:ph type="body" sz="quarter" idx="10"/>
          </p:nvPr>
        </p:nvSpPr>
        <p:spPr>
          <a:noFill/>
        </p:spPr>
        <p:txBody>
          <a:bodyPr lIns="90488" tIns="44450" rIns="90488" bIns="44450"/>
          <a:lstStyle/>
          <a:p>
            <a:pPr eaLnBrk="1" hangingPunct="1"/>
            <a:r>
              <a:rPr lang="en-US" dirty="0"/>
              <a:t>AWK </a:t>
            </a:r>
          </a:p>
          <a:p>
            <a:pPr lvl="1" eaLnBrk="1" hangingPunct="1"/>
            <a:r>
              <a:rPr lang="en-US" dirty="0"/>
              <a:t>Based on </a:t>
            </a:r>
            <a:r>
              <a:rPr lang="en-US" i="1" dirty="0"/>
              <a:t>pattern matching </a:t>
            </a:r>
            <a:r>
              <a:rPr lang="en-US" dirty="0"/>
              <a:t>and </a:t>
            </a:r>
            <a:r>
              <a:rPr lang="en-US" i="1" dirty="0"/>
              <a:t>performing action.</a:t>
            </a:r>
          </a:p>
          <a:p>
            <a:pPr lvl="1" eaLnBrk="1" hangingPunct="1"/>
            <a:r>
              <a:rPr lang="en-US" dirty="0"/>
              <a:t>We have seen how </a:t>
            </a:r>
            <a:r>
              <a:rPr lang="en-US" i="1" dirty="0" err="1"/>
              <a:t>grep</a:t>
            </a:r>
            <a:r>
              <a:rPr lang="en-US" i="1" dirty="0"/>
              <a:t> </a:t>
            </a:r>
            <a:r>
              <a:rPr lang="en-US" dirty="0"/>
              <a:t>uses pattern.</a:t>
            </a:r>
          </a:p>
          <a:p>
            <a:pPr lvl="1" eaLnBrk="1" hangingPunct="1"/>
            <a:r>
              <a:rPr lang="en-US" dirty="0"/>
              <a:t>Limitations of the </a:t>
            </a:r>
            <a:r>
              <a:rPr lang="en-US" i="1" dirty="0" err="1"/>
              <a:t>grep</a:t>
            </a:r>
            <a:r>
              <a:rPr lang="en-US" dirty="0"/>
              <a:t> family are:</a:t>
            </a:r>
          </a:p>
          <a:p>
            <a:pPr lvl="2" eaLnBrk="1" hangingPunct="1"/>
            <a:r>
              <a:rPr lang="en-US" dirty="0"/>
              <a:t>No options to identify and work with fields.</a:t>
            </a:r>
          </a:p>
          <a:p>
            <a:pPr lvl="2" eaLnBrk="1" hangingPunct="1"/>
            <a:r>
              <a:rPr lang="en-US" dirty="0"/>
              <a:t>Output formatting, computations etc. is not possible.</a:t>
            </a:r>
          </a:p>
          <a:p>
            <a:pPr lvl="2" eaLnBrk="1" hangingPunct="1"/>
            <a:r>
              <a:rPr lang="en-US" dirty="0"/>
              <a:t>Extremely difficult to specify patterns or regular expression always.</a:t>
            </a:r>
          </a:p>
          <a:p>
            <a:pPr lvl="1" eaLnBrk="1" hangingPunct="1"/>
            <a:r>
              <a:rPr lang="en-US" dirty="0"/>
              <a:t>AWK overcomes all these drawbacks.</a:t>
            </a:r>
            <a:endParaRPr lang="en-US" sz="2000" dirty="0"/>
          </a:p>
        </p:txBody>
      </p:sp>
      <p:sp>
        <p:nvSpPr>
          <p:cNvPr id="5123" name="Rectangle 2"/>
          <p:cNvSpPr>
            <a:spLocks noGrp="1" noChangeArrowheads="1"/>
          </p:cNvSpPr>
          <p:nvPr>
            <p:ph type="title"/>
          </p:nvPr>
        </p:nvSpPr>
        <p:spPr/>
        <p:txBody>
          <a:bodyPr lIns="90488" tIns="44450" rIns="90488" bIns="44450"/>
          <a:lstStyle/>
          <a:p>
            <a:r>
              <a:rPr lang="en-US" sz="1200" dirty="0"/>
              <a:t>7.1: Advanced Filter - </a:t>
            </a:r>
            <a:r>
              <a:rPr lang="en-US" sz="1200" dirty="0" err="1"/>
              <a:t>awk</a:t>
            </a:r>
            <a:r>
              <a:rPr lang="en-US" sz="1200" dirty="0"/>
              <a:t> </a:t>
            </a:r>
            <a:br>
              <a:rPr lang="en-US" sz="1200" dirty="0"/>
            </a:br>
            <a:r>
              <a:rPr lang="en-US" dirty="0"/>
              <a:t>Introduction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3"/>
          <p:cNvSpPr>
            <a:spLocks noGrp="1" noChangeArrowheads="1"/>
          </p:cNvSpPr>
          <p:nvPr>
            <p:ph type="body" sz="quarter" idx="10"/>
          </p:nvPr>
        </p:nvSpPr>
        <p:spPr/>
        <p:txBody>
          <a:bodyPr lIns="90488" tIns="44450" rIns="90488" bIns="44450"/>
          <a:lstStyle/>
          <a:p>
            <a:pPr eaLnBrk="1" hangingPunct="1"/>
            <a:r>
              <a:rPr lang="en-US" dirty="0"/>
              <a:t>AWK </a:t>
            </a:r>
          </a:p>
          <a:p>
            <a:pPr lvl="1" eaLnBrk="1" hangingPunct="1"/>
            <a:r>
              <a:rPr lang="en-US" dirty="0"/>
              <a:t>Named after </a:t>
            </a:r>
            <a:r>
              <a:rPr lang="en-US" dirty="0" err="1"/>
              <a:t>Aho</a:t>
            </a:r>
            <a:r>
              <a:rPr lang="en-US" dirty="0"/>
              <a:t>, Weinberger, </a:t>
            </a:r>
            <a:r>
              <a:rPr lang="en-US" dirty="0" err="1"/>
              <a:t>Kernigham</a:t>
            </a:r>
            <a:r>
              <a:rPr lang="en-US" dirty="0"/>
              <a:t>.</a:t>
            </a:r>
          </a:p>
          <a:p>
            <a:pPr lvl="1" eaLnBrk="1" hangingPunct="1"/>
            <a:r>
              <a:rPr lang="en-US" dirty="0"/>
              <a:t>As powerful as any programming language.</a:t>
            </a:r>
          </a:p>
          <a:p>
            <a:pPr lvl="1" eaLnBrk="1" hangingPunct="1"/>
            <a:r>
              <a:rPr lang="en-US" dirty="0"/>
              <a:t>Can access, transform and format individual fields in records.</a:t>
            </a:r>
          </a:p>
        </p:txBody>
      </p:sp>
      <p:sp>
        <p:nvSpPr>
          <p:cNvPr id="6147" name="Rectangle 2"/>
          <p:cNvSpPr>
            <a:spLocks noGrp="1" noChangeArrowheads="1"/>
          </p:cNvSpPr>
          <p:nvPr>
            <p:ph type="title"/>
          </p:nvPr>
        </p:nvSpPr>
        <p:spPr/>
        <p:txBody>
          <a:bodyPr lIns="90488" tIns="44450" rIns="90488" bIns="44450"/>
          <a:lstStyle/>
          <a:p>
            <a:r>
              <a:rPr lang="en-US" sz="1200" dirty="0"/>
              <a:t>7.1: Advanced Filter - </a:t>
            </a:r>
            <a:r>
              <a:rPr lang="en-US" sz="1200" dirty="0" err="1"/>
              <a:t>awk</a:t>
            </a:r>
            <a:r>
              <a:rPr lang="en-US" sz="1000" b="0" dirty="0"/>
              <a:t> </a:t>
            </a:r>
            <a:br>
              <a:rPr lang="en-US" sz="1000" b="0" dirty="0"/>
            </a:br>
            <a:r>
              <a:rPr lang="en-US" dirty="0"/>
              <a:t>Introduction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3"/>
          <p:cNvSpPr>
            <a:spLocks noGrp="1" noChangeArrowheads="1"/>
          </p:cNvSpPr>
          <p:nvPr>
            <p:ph type="body" sz="quarter" idx="10"/>
          </p:nvPr>
        </p:nvSpPr>
        <p:spPr/>
        <p:txBody>
          <a:bodyPr lIns="90488" tIns="44450" rIns="90488" bIns="44450"/>
          <a:lstStyle/>
          <a:p>
            <a:pPr eaLnBrk="1" hangingPunct="1"/>
            <a:r>
              <a:rPr lang="en-US" dirty="0"/>
              <a:t>Syntax:</a:t>
            </a:r>
          </a:p>
          <a:p>
            <a:pPr lvl="1" eaLnBrk="1" hangingPunct="1"/>
            <a:r>
              <a:rPr lang="en-US" dirty="0" err="1"/>
              <a:t>awk</a:t>
            </a:r>
            <a:r>
              <a:rPr lang="en-US" dirty="0"/>
              <a:t> &lt;options&gt; ‘line </a:t>
            </a:r>
            <a:r>
              <a:rPr lang="en-US" dirty="0" err="1"/>
              <a:t>specifier</a:t>
            </a:r>
            <a:r>
              <a:rPr lang="en-US" dirty="0"/>
              <a:t> {action}’ &lt;files&gt;</a:t>
            </a:r>
          </a:p>
          <a:p>
            <a:pPr lvl="1" eaLnBrk="1" hangingPunct="1"/>
            <a:r>
              <a:rPr lang="en-US" dirty="0"/>
              <a:t>Example</a:t>
            </a:r>
            <a:r>
              <a:rPr lang="en-US" dirty="0">
                <a:cs typeface="Times New Roman" pitchFamily="18" charset="0"/>
              </a:rPr>
              <a:t>: </a:t>
            </a:r>
          </a:p>
          <a:p>
            <a:pPr lvl="2" eaLnBrk="1" hangingPunct="1"/>
            <a:r>
              <a:rPr lang="en-US" dirty="0" err="1">
                <a:cs typeface="Times New Roman" pitchFamily="18" charset="0"/>
              </a:rPr>
              <a:t>awk</a:t>
            </a:r>
            <a:r>
              <a:rPr lang="en-US" dirty="0">
                <a:cs typeface="Times New Roman" pitchFamily="18" charset="0"/>
              </a:rPr>
              <a:t> '{ print $0 }' </a:t>
            </a:r>
            <a:r>
              <a:rPr lang="en-US" dirty="0" err="1">
                <a:cs typeface="Times New Roman" pitchFamily="18" charset="0"/>
              </a:rPr>
              <a:t>emp.data</a:t>
            </a:r>
            <a:r>
              <a:rPr lang="en-US" dirty="0"/>
              <a:t> </a:t>
            </a:r>
          </a:p>
          <a:p>
            <a:pPr lvl="1" eaLnBrk="1" hangingPunct="1"/>
            <a:r>
              <a:rPr lang="en-US" dirty="0"/>
              <a:t>This program prints the entire line from the file </a:t>
            </a:r>
            <a:r>
              <a:rPr lang="en-US" i="1" dirty="0" err="1"/>
              <a:t>emp.data</a:t>
            </a:r>
            <a:r>
              <a:rPr lang="en-US" dirty="0"/>
              <a:t>.</a:t>
            </a:r>
          </a:p>
          <a:p>
            <a:pPr lvl="1" eaLnBrk="1" hangingPunct="1"/>
            <a:r>
              <a:rPr lang="en-US" dirty="0"/>
              <a:t>$0 refers to the entire line from the file </a:t>
            </a:r>
            <a:r>
              <a:rPr lang="en-US" i="1" dirty="0" err="1"/>
              <a:t>emp.data</a:t>
            </a:r>
            <a:r>
              <a:rPr lang="en-US" i="1" dirty="0"/>
              <a:t>.</a:t>
            </a:r>
          </a:p>
          <a:p>
            <a:pPr eaLnBrk="1" hangingPunct="1">
              <a:buFont typeface="Arial" pitchFamily="34" charset="0"/>
              <a:buNone/>
            </a:pPr>
            <a:endParaRPr lang="en-US" dirty="0"/>
          </a:p>
        </p:txBody>
      </p:sp>
      <p:sp>
        <p:nvSpPr>
          <p:cNvPr id="7171" name="Rectangle 2"/>
          <p:cNvSpPr>
            <a:spLocks noGrp="1" noChangeArrowheads="1"/>
          </p:cNvSpPr>
          <p:nvPr>
            <p:ph type="title"/>
          </p:nvPr>
        </p:nvSpPr>
        <p:spPr/>
        <p:txBody>
          <a:bodyPr lIns="90488" tIns="44450" rIns="90488" bIns="44450"/>
          <a:lstStyle/>
          <a:p>
            <a:r>
              <a:rPr lang="en-US" sz="1200" dirty="0"/>
              <a:t>7.1: Advanced Filter - </a:t>
            </a:r>
            <a:r>
              <a:rPr lang="en-US" sz="1200" dirty="0" err="1"/>
              <a:t>awk</a:t>
            </a:r>
            <a:r>
              <a:rPr lang="en-US" sz="1000" b="0" dirty="0"/>
              <a:t> </a:t>
            </a:r>
            <a:br>
              <a:rPr lang="en-US" sz="1000" b="0" dirty="0"/>
            </a:br>
            <a:r>
              <a:rPr lang="en-US" dirty="0"/>
              <a:t>Contents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3"/>
          <p:cNvSpPr>
            <a:spLocks noGrp="1" noChangeArrowheads="1"/>
          </p:cNvSpPr>
          <p:nvPr>
            <p:ph type="body" sz="quarter" idx="10"/>
          </p:nvPr>
        </p:nvSpPr>
        <p:spPr/>
        <p:txBody>
          <a:bodyPr lIns="90488" tIns="44450" rIns="90488" bIns="44450"/>
          <a:lstStyle/>
          <a:p>
            <a:pPr algn="just" eaLnBrk="1" hangingPunct="1">
              <a:lnSpc>
                <a:spcPts val="3000"/>
              </a:lnSpc>
            </a:pPr>
            <a:r>
              <a:rPr lang="en-US" dirty="0">
                <a:cs typeface="Times New Roman" pitchFamily="18" charset="0"/>
              </a:rPr>
              <a:t>Variable List:</a:t>
            </a:r>
          </a:p>
          <a:p>
            <a:pPr lvl="1" algn="just" eaLnBrk="1" hangingPunct="1">
              <a:lnSpc>
                <a:spcPts val="3000"/>
              </a:lnSpc>
            </a:pPr>
            <a:r>
              <a:rPr lang="en-US" b="1" dirty="0">
                <a:cs typeface="Times New Roman" pitchFamily="18" charset="0"/>
              </a:rPr>
              <a:t>$0: </a:t>
            </a:r>
            <a:r>
              <a:rPr lang="en-US" dirty="0">
                <a:cs typeface="Times New Roman" pitchFamily="18" charset="0"/>
              </a:rPr>
              <a:t>Contains contents of the full current record.</a:t>
            </a:r>
          </a:p>
          <a:p>
            <a:pPr lvl="1" eaLnBrk="1" hangingPunct="1">
              <a:lnSpc>
                <a:spcPts val="3000"/>
              </a:lnSpc>
            </a:pPr>
            <a:r>
              <a:rPr lang="en-US" b="1" dirty="0">
                <a:cs typeface="Times New Roman" pitchFamily="18" charset="0"/>
              </a:rPr>
              <a:t>$1..$n: </a:t>
            </a:r>
            <a:r>
              <a:rPr lang="en-US" dirty="0">
                <a:cs typeface="Times New Roman" pitchFamily="18" charset="0"/>
              </a:rPr>
              <a:t>Holds contents of individual fields in the current record.</a:t>
            </a:r>
          </a:p>
          <a:p>
            <a:pPr lvl="1" algn="just" eaLnBrk="1" hangingPunct="1">
              <a:lnSpc>
                <a:spcPts val="3000"/>
              </a:lnSpc>
            </a:pPr>
            <a:r>
              <a:rPr lang="en-US" b="1" dirty="0">
                <a:cs typeface="Times New Roman" pitchFamily="18" charset="0"/>
              </a:rPr>
              <a:t>NF: </a:t>
            </a:r>
            <a:r>
              <a:rPr lang="en-US" dirty="0">
                <a:cs typeface="Times New Roman" pitchFamily="18" charset="0"/>
              </a:rPr>
              <a:t>Contains number of fields in the input record.</a:t>
            </a:r>
          </a:p>
          <a:p>
            <a:pPr lvl="1" algn="just" eaLnBrk="1" hangingPunct="1">
              <a:lnSpc>
                <a:spcPts val="3000"/>
              </a:lnSpc>
            </a:pPr>
            <a:r>
              <a:rPr lang="en-US" b="1" dirty="0">
                <a:cs typeface="Times New Roman" pitchFamily="18" charset="0"/>
              </a:rPr>
              <a:t>NR: </a:t>
            </a:r>
            <a:r>
              <a:rPr lang="en-US" dirty="0">
                <a:cs typeface="Times New Roman" pitchFamily="18" charset="0"/>
              </a:rPr>
              <a:t>Contains number of record processed so far.</a:t>
            </a:r>
          </a:p>
          <a:p>
            <a:pPr lvl="1" algn="just" eaLnBrk="1" hangingPunct="1">
              <a:lnSpc>
                <a:spcPts val="3000"/>
              </a:lnSpc>
            </a:pPr>
            <a:r>
              <a:rPr lang="en-US" b="1" dirty="0">
                <a:cs typeface="Times New Roman" pitchFamily="18" charset="0"/>
              </a:rPr>
              <a:t>FS: </a:t>
            </a:r>
            <a:r>
              <a:rPr lang="en-US" dirty="0">
                <a:cs typeface="Times New Roman" pitchFamily="18" charset="0"/>
              </a:rPr>
              <a:t>Holds the field separator. Default is </a:t>
            </a:r>
            <a:r>
              <a:rPr lang="en-US" i="1" dirty="0">
                <a:cs typeface="Times New Roman" pitchFamily="18" charset="0"/>
              </a:rPr>
              <a:t>space </a:t>
            </a:r>
            <a:r>
              <a:rPr lang="en-US" dirty="0">
                <a:cs typeface="Times New Roman" pitchFamily="18" charset="0"/>
              </a:rPr>
              <a:t>or </a:t>
            </a:r>
            <a:r>
              <a:rPr lang="en-US" i="1" dirty="0">
                <a:cs typeface="Times New Roman" pitchFamily="18" charset="0"/>
              </a:rPr>
              <a:t>tab.</a:t>
            </a:r>
          </a:p>
          <a:p>
            <a:pPr lvl="1" algn="just" eaLnBrk="1" hangingPunct="1">
              <a:lnSpc>
                <a:spcPts val="3000"/>
              </a:lnSpc>
            </a:pPr>
            <a:r>
              <a:rPr lang="en-US" b="1" dirty="0">
                <a:cs typeface="Times New Roman" pitchFamily="18" charset="0"/>
              </a:rPr>
              <a:t>OFS:</a:t>
            </a:r>
            <a:r>
              <a:rPr lang="en-US" dirty="0">
                <a:cs typeface="Times New Roman" pitchFamily="18" charset="0"/>
              </a:rPr>
              <a:t> Holds the output field separator.</a:t>
            </a:r>
          </a:p>
          <a:p>
            <a:pPr lvl="1" algn="just" eaLnBrk="1" hangingPunct="1">
              <a:lnSpc>
                <a:spcPts val="3000"/>
              </a:lnSpc>
            </a:pPr>
            <a:r>
              <a:rPr lang="en-US" b="1" dirty="0">
                <a:cs typeface="Times New Roman" pitchFamily="18" charset="0"/>
              </a:rPr>
              <a:t>RS: </a:t>
            </a:r>
            <a:r>
              <a:rPr lang="en-US" dirty="0">
                <a:cs typeface="Times New Roman" pitchFamily="18" charset="0"/>
              </a:rPr>
              <a:t>Holds the input record separator. Default is a new line.</a:t>
            </a:r>
          </a:p>
          <a:p>
            <a:pPr lvl="1" algn="just" eaLnBrk="1" hangingPunct="1">
              <a:lnSpc>
                <a:spcPts val="3000"/>
              </a:lnSpc>
            </a:pPr>
            <a:r>
              <a:rPr lang="en-US" b="1" dirty="0">
                <a:cs typeface="Times New Roman" pitchFamily="18" charset="0"/>
              </a:rPr>
              <a:t>FILENAME: </a:t>
            </a:r>
            <a:r>
              <a:rPr lang="en-US" dirty="0">
                <a:cs typeface="Times New Roman" pitchFamily="18" charset="0"/>
              </a:rPr>
              <a:t>Holds the input file name.</a:t>
            </a:r>
          </a:p>
          <a:p>
            <a:pPr lvl="1" algn="just" eaLnBrk="1" hangingPunct="1">
              <a:lnSpc>
                <a:spcPts val="3000"/>
              </a:lnSpc>
            </a:pPr>
            <a:r>
              <a:rPr lang="en-US" b="1" dirty="0">
                <a:cs typeface="Times New Roman" pitchFamily="18" charset="0"/>
              </a:rPr>
              <a:t>ARGC:</a:t>
            </a:r>
            <a:r>
              <a:rPr lang="en-US" dirty="0">
                <a:cs typeface="Times New Roman" pitchFamily="18" charset="0"/>
              </a:rPr>
              <a:t> Holds the number of Arguments on Command line</a:t>
            </a:r>
          </a:p>
          <a:p>
            <a:pPr lvl="1" algn="just" eaLnBrk="1" hangingPunct="1">
              <a:lnSpc>
                <a:spcPts val="3000"/>
              </a:lnSpc>
            </a:pPr>
            <a:r>
              <a:rPr lang="en-US" b="1" dirty="0">
                <a:cs typeface="Times New Roman" pitchFamily="18" charset="0"/>
              </a:rPr>
              <a:t>ARGV: </a:t>
            </a:r>
            <a:r>
              <a:rPr lang="en-US" dirty="0">
                <a:cs typeface="Times New Roman" pitchFamily="18" charset="0"/>
              </a:rPr>
              <a:t>The list of arguments</a:t>
            </a:r>
            <a:endParaRPr lang="en-US" dirty="0"/>
          </a:p>
        </p:txBody>
      </p:sp>
      <p:sp>
        <p:nvSpPr>
          <p:cNvPr id="8195" name="Rectangle 2"/>
          <p:cNvSpPr>
            <a:spLocks noGrp="1" noChangeArrowheads="1"/>
          </p:cNvSpPr>
          <p:nvPr>
            <p:ph type="title"/>
          </p:nvPr>
        </p:nvSpPr>
        <p:spPr/>
        <p:txBody>
          <a:bodyPr lIns="90488" tIns="44450" rIns="90488" bIns="44450"/>
          <a:lstStyle/>
          <a:p>
            <a:r>
              <a:rPr lang="en-US" sz="1200" dirty="0"/>
              <a:t>7.1: Advanced Filter - </a:t>
            </a:r>
            <a:r>
              <a:rPr lang="en-US" sz="1200" dirty="0" err="1"/>
              <a:t>awk</a:t>
            </a:r>
            <a:r>
              <a:rPr lang="en-US" sz="1200" dirty="0"/>
              <a:t> </a:t>
            </a:r>
            <a:br>
              <a:rPr lang="en-US" sz="1200" dirty="0"/>
            </a:br>
            <a:r>
              <a:rPr lang="en-US" dirty="0"/>
              <a:t>AWK variables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3"/>
          <p:cNvSpPr>
            <a:spLocks noGrp="1" noChangeArrowheads="1"/>
          </p:cNvSpPr>
          <p:nvPr>
            <p:ph type="body" sz="quarter" idx="10"/>
          </p:nvPr>
        </p:nvSpPr>
        <p:spPr/>
        <p:txBody>
          <a:bodyPr lIns="90488" tIns="44450" rIns="90488" bIns="44450"/>
          <a:lstStyle/>
          <a:p>
            <a:pPr eaLnBrk="1" hangingPunct="1"/>
            <a:r>
              <a:rPr lang="en-US" dirty="0">
                <a:cs typeface="Times New Roman" pitchFamily="18" charset="0"/>
              </a:rPr>
              <a:t> </a:t>
            </a:r>
            <a:r>
              <a:rPr lang="en-US" dirty="0" err="1">
                <a:cs typeface="Times New Roman" pitchFamily="18" charset="0"/>
              </a:rPr>
              <a:t>awk</a:t>
            </a:r>
            <a:r>
              <a:rPr lang="en-US" dirty="0">
                <a:cs typeface="Times New Roman" pitchFamily="18" charset="0"/>
              </a:rPr>
              <a:t> '{ print $1 $2 $3 }' </a:t>
            </a:r>
            <a:r>
              <a:rPr lang="en-US" dirty="0" err="1">
                <a:cs typeface="Times New Roman" pitchFamily="18" charset="0"/>
              </a:rPr>
              <a:t>emp.data</a:t>
            </a:r>
            <a:r>
              <a:rPr lang="en-US" dirty="0"/>
              <a:t> </a:t>
            </a:r>
          </a:p>
          <a:p>
            <a:pPr lvl="1" eaLnBrk="1" hangingPunct="1"/>
            <a:r>
              <a:rPr lang="en-US" dirty="0"/>
              <a:t>This prints the </a:t>
            </a:r>
            <a:r>
              <a:rPr lang="en-US" i="1" dirty="0"/>
              <a:t>first, second </a:t>
            </a:r>
            <a:r>
              <a:rPr lang="en-US" dirty="0"/>
              <a:t>and </a:t>
            </a:r>
            <a:r>
              <a:rPr lang="en-US" i="1" dirty="0"/>
              <a:t>third </a:t>
            </a:r>
            <a:r>
              <a:rPr lang="en-US" dirty="0"/>
              <a:t>column from file </a:t>
            </a:r>
            <a:r>
              <a:rPr lang="en-US" i="1" dirty="0" err="1"/>
              <a:t>emp.data</a:t>
            </a:r>
            <a:r>
              <a:rPr lang="en-US" i="1" dirty="0"/>
              <a:t>.</a:t>
            </a:r>
          </a:p>
          <a:p>
            <a:pPr lvl="1" eaLnBrk="1" hangingPunct="1">
              <a:buFont typeface="Arial" pitchFamily="34" charset="0"/>
              <a:buNone/>
            </a:pPr>
            <a:endParaRPr lang="en-US" i="1" dirty="0"/>
          </a:p>
          <a:p>
            <a:pPr eaLnBrk="1" hangingPunct="1"/>
            <a:r>
              <a:rPr lang="en-US" dirty="0" err="1">
                <a:cs typeface="Times New Roman" pitchFamily="18" charset="0"/>
              </a:rPr>
              <a:t>awk</a:t>
            </a:r>
            <a:r>
              <a:rPr lang="en-US" dirty="0">
                <a:cs typeface="Times New Roman" pitchFamily="18" charset="0"/>
              </a:rPr>
              <a:t> '{ print }' </a:t>
            </a:r>
            <a:r>
              <a:rPr lang="en-US" dirty="0" err="1">
                <a:cs typeface="Times New Roman" pitchFamily="18" charset="0"/>
              </a:rPr>
              <a:t>emp.data</a:t>
            </a:r>
            <a:r>
              <a:rPr lang="en-US" dirty="0">
                <a:cs typeface="Times New Roman" pitchFamily="18" charset="0"/>
              </a:rPr>
              <a:t>  </a:t>
            </a:r>
          </a:p>
          <a:p>
            <a:pPr lvl="1" eaLnBrk="1" hangingPunct="1"/>
            <a:r>
              <a:rPr lang="en-US" dirty="0"/>
              <a:t>Prints all lines (all the fields) from file </a:t>
            </a:r>
            <a:r>
              <a:rPr lang="en-US" i="1" dirty="0" err="1"/>
              <a:t>emp.data</a:t>
            </a:r>
            <a:r>
              <a:rPr lang="en-US" i="1" dirty="0"/>
              <a:t>.</a:t>
            </a:r>
          </a:p>
          <a:p>
            <a:pPr eaLnBrk="1" hangingPunct="1">
              <a:buFont typeface="Arial" pitchFamily="34" charset="0"/>
              <a:buNone/>
            </a:pPr>
            <a:endParaRPr lang="en-US" dirty="0"/>
          </a:p>
        </p:txBody>
      </p:sp>
      <p:sp>
        <p:nvSpPr>
          <p:cNvPr id="9219" name="Rectangle 2"/>
          <p:cNvSpPr>
            <a:spLocks noGrp="1" noChangeArrowheads="1"/>
          </p:cNvSpPr>
          <p:nvPr>
            <p:ph type="title"/>
          </p:nvPr>
        </p:nvSpPr>
        <p:spPr/>
        <p:txBody>
          <a:bodyPr lIns="90488" tIns="44450" rIns="90488" bIns="44450"/>
          <a:lstStyle/>
          <a:p>
            <a:r>
              <a:rPr lang="en-US" sz="1200" dirty="0"/>
              <a:t>7.1: Advanced Filter - </a:t>
            </a:r>
            <a:r>
              <a:rPr lang="en-US" sz="1200" dirty="0" err="1"/>
              <a:t>awk</a:t>
            </a:r>
            <a:r>
              <a:rPr lang="en-US" sz="1200" dirty="0"/>
              <a:t> </a:t>
            </a:r>
            <a:br>
              <a:rPr lang="en-US" sz="1200" dirty="0"/>
            </a:br>
            <a:r>
              <a:rPr lang="en-US" dirty="0"/>
              <a:t>Example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3"/>
          <p:cNvSpPr>
            <a:spLocks noGrp="1" noChangeArrowheads="1"/>
          </p:cNvSpPr>
          <p:nvPr>
            <p:ph type="body" sz="quarter" idx="10"/>
          </p:nvPr>
        </p:nvSpPr>
        <p:spPr/>
        <p:txBody>
          <a:bodyPr lIns="90488" tIns="44450" rIns="90488" bIns="44450">
            <a:normAutofit fontScale="85000" lnSpcReduction="10000"/>
          </a:bodyPr>
          <a:lstStyle/>
          <a:p>
            <a:pPr eaLnBrk="1" hangingPunct="1">
              <a:lnSpc>
                <a:spcPts val="3500"/>
              </a:lnSpc>
            </a:pPr>
            <a:r>
              <a:rPr lang="en-US" dirty="0"/>
              <a:t>Line </a:t>
            </a:r>
            <a:r>
              <a:rPr lang="en-US" dirty="0" err="1"/>
              <a:t>specifier</a:t>
            </a:r>
            <a:r>
              <a:rPr lang="en-US" dirty="0"/>
              <a:t> and action option are optional, either of them needs to be specified.</a:t>
            </a:r>
          </a:p>
          <a:p>
            <a:pPr eaLnBrk="1" hangingPunct="1">
              <a:lnSpc>
                <a:spcPts val="3500"/>
              </a:lnSpc>
            </a:pPr>
            <a:r>
              <a:rPr lang="en-US" dirty="0"/>
              <a:t>If line </a:t>
            </a:r>
            <a:r>
              <a:rPr lang="en-US" dirty="0" err="1"/>
              <a:t>specifier</a:t>
            </a:r>
            <a:r>
              <a:rPr lang="en-US" dirty="0"/>
              <a:t> is not specified, it indicates that all lines are to be selected. </a:t>
            </a:r>
          </a:p>
          <a:p>
            <a:pPr eaLnBrk="1" hangingPunct="1">
              <a:lnSpc>
                <a:spcPts val="3500"/>
              </a:lnSpc>
            </a:pPr>
            <a:r>
              <a:rPr lang="en-US" dirty="0"/>
              <a:t>{action} omitted, indicates print (default).</a:t>
            </a:r>
          </a:p>
          <a:p>
            <a:pPr eaLnBrk="1" hangingPunct="1">
              <a:lnSpc>
                <a:spcPts val="3500"/>
              </a:lnSpc>
            </a:pPr>
            <a:r>
              <a:rPr lang="en-US" dirty="0"/>
              <a:t>Fields are identified by special variable $1, $2, ….; </a:t>
            </a:r>
          </a:p>
          <a:p>
            <a:pPr eaLnBrk="1" hangingPunct="1">
              <a:lnSpc>
                <a:spcPts val="3500"/>
              </a:lnSpc>
            </a:pPr>
            <a:r>
              <a:rPr lang="en-US" dirty="0"/>
              <a:t>Default delimiter is a contiguous string of spaces.</a:t>
            </a:r>
          </a:p>
          <a:p>
            <a:pPr eaLnBrk="1" hangingPunct="1">
              <a:lnSpc>
                <a:spcPts val="3500"/>
              </a:lnSpc>
            </a:pPr>
            <a:r>
              <a:rPr lang="en-US" dirty="0"/>
              <a:t>Explicit delimiter can be specified using -F option</a:t>
            </a:r>
          </a:p>
          <a:p>
            <a:pPr lvl="1" eaLnBrk="1" hangingPunct="1">
              <a:lnSpc>
                <a:spcPts val="3500"/>
              </a:lnSpc>
            </a:pPr>
            <a:r>
              <a:rPr lang="en-US" dirty="0"/>
              <a:t>Example: </a:t>
            </a:r>
            <a:r>
              <a:rPr lang="en-US" dirty="0" err="1"/>
              <a:t>awk</a:t>
            </a:r>
            <a:r>
              <a:rPr lang="en-US" dirty="0"/>
              <a:t> -F “|” ‘/sales/{print $3, $4}’ emp.lst</a:t>
            </a:r>
          </a:p>
          <a:p>
            <a:pPr eaLnBrk="1" hangingPunct="1">
              <a:lnSpc>
                <a:spcPts val="3500"/>
              </a:lnSpc>
            </a:pPr>
            <a:r>
              <a:rPr lang="en-US" dirty="0"/>
              <a:t>Regular expression of </a:t>
            </a:r>
            <a:r>
              <a:rPr lang="en-US" i="1" dirty="0" err="1"/>
              <a:t>egrep</a:t>
            </a:r>
            <a:r>
              <a:rPr lang="en-US" i="1" dirty="0"/>
              <a:t> </a:t>
            </a:r>
            <a:r>
              <a:rPr lang="en-US" dirty="0"/>
              <a:t>can be used to specify the  pattern.</a:t>
            </a:r>
          </a:p>
        </p:txBody>
      </p:sp>
      <p:sp>
        <p:nvSpPr>
          <p:cNvPr id="10243" name="Rectangle 2"/>
          <p:cNvSpPr>
            <a:spLocks noGrp="1" noChangeArrowheads="1"/>
          </p:cNvSpPr>
          <p:nvPr>
            <p:ph type="title"/>
          </p:nvPr>
        </p:nvSpPr>
        <p:spPr/>
        <p:txBody>
          <a:bodyPr lIns="90488" tIns="44450" rIns="90488" bIns="44450"/>
          <a:lstStyle/>
          <a:p>
            <a:r>
              <a:rPr lang="en-US" sz="1200" dirty="0"/>
              <a:t>7.2 AWK variables </a:t>
            </a:r>
            <a:br>
              <a:rPr lang="en-US" sz="1200" dirty="0"/>
            </a:br>
            <a:r>
              <a:rPr lang="en-US" dirty="0"/>
              <a:t>Overview</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3"/>
          <p:cNvSpPr>
            <a:spLocks noGrp="1" noChangeArrowheads="1"/>
          </p:cNvSpPr>
          <p:nvPr>
            <p:ph type="body" sz="quarter" idx="10"/>
          </p:nvPr>
        </p:nvSpPr>
        <p:spPr/>
        <p:txBody>
          <a:bodyPr lIns="90488" tIns="44450" rIns="90488" bIns="44450"/>
          <a:lstStyle/>
          <a:p>
            <a:pPr eaLnBrk="1" hangingPunct="1"/>
            <a:r>
              <a:rPr lang="en-US" dirty="0" err="1">
                <a:cs typeface="Times New Roman" pitchFamily="18" charset="0"/>
              </a:rPr>
              <a:t>awk</a:t>
            </a:r>
            <a:r>
              <a:rPr lang="en-US" dirty="0">
                <a:cs typeface="Times New Roman" pitchFamily="18" charset="0"/>
              </a:rPr>
              <a:t> '$3 &gt; 0 { print $1, $2 * $3 }' </a:t>
            </a:r>
            <a:r>
              <a:rPr lang="en-US" dirty="0" err="1">
                <a:cs typeface="Times New Roman" pitchFamily="18" charset="0"/>
              </a:rPr>
              <a:t>emp.data</a:t>
            </a:r>
            <a:r>
              <a:rPr lang="en-US" dirty="0">
                <a:cs typeface="Times New Roman" pitchFamily="18" charset="0"/>
              </a:rPr>
              <a:t> </a:t>
            </a:r>
          </a:p>
          <a:p>
            <a:pPr lvl="1" eaLnBrk="1" hangingPunct="1"/>
            <a:r>
              <a:rPr lang="en-US" dirty="0">
                <a:cs typeface="Times New Roman" pitchFamily="18" charset="0"/>
              </a:rPr>
              <a:t>Checks for $3 (third field) value. If it is greater than 0, then it prints the first column and the multiplication of the second and the third columns.</a:t>
            </a:r>
          </a:p>
          <a:p>
            <a:pPr eaLnBrk="1" hangingPunct="1">
              <a:buFont typeface="Arial" pitchFamily="34" charset="0"/>
              <a:buNone/>
            </a:pPr>
            <a:endParaRPr lang="en-US" dirty="0"/>
          </a:p>
        </p:txBody>
      </p:sp>
      <p:sp>
        <p:nvSpPr>
          <p:cNvPr id="11267" name="Rectangle 2"/>
          <p:cNvSpPr>
            <a:spLocks noGrp="1" noChangeArrowheads="1"/>
          </p:cNvSpPr>
          <p:nvPr>
            <p:ph type="title"/>
          </p:nvPr>
        </p:nvSpPr>
        <p:spPr/>
        <p:txBody>
          <a:bodyPr lIns="90488" tIns="44450" rIns="90488" bIns="44450"/>
          <a:lstStyle/>
          <a:p>
            <a:r>
              <a:rPr lang="en-US" sz="1200" dirty="0"/>
              <a:t>7.2 AWK variables </a:t>
            </a:r>
            <a:br>
              <a:rPr lang="en-US" sz="1200" dirty="0"/>
            </a:br>
            <a:r>
              <a:rPr lang="en-US" dirty="0"/>
              <a:t>Examples</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FolderName xmlns="952a6df7-b138-4f89-9bc4-e7a874ea3254" xsi:nil="true"/>
    <Material_x0020_Type xmlns="2f97db09-5c4b-4100-bb6d-ec1543f49c01">Template</Material_x0020_Type>
    <Category xmlns="2f97db09-5c4b-4100-bb6d-ec1543f49c01">Module Artifact</Category>
    <Levels xmlns="2f97db09-5c4b-4100-bb6d-ec1543f49c01">L1</Leve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CD69B9113CBD8408B134997AA6F1943" ma:contentTypeVersion="3" ma:contentTypeDescription="Create a new document." ma:contentTypeScope="" ma:versionID="3581e29ed1bd35ee2eba17c7cad9057c">
  <xsd:schema xmlns:xsd="http://www.w3.org/2001/XMLSchema" xmlns:xs="http://www.w3.org/2001/XMLSchema" xmlns:p="http://schemas.microsoft.com/office/2006/metadata/properties" xmlns:ns2="952a6df7-b138-4f89-9bc4-e7a874ea3254" xmlns:ns3="2f97db09-5c4b-4100-bb6d-ec1543f49c01" targetNamespace="http://schemas.microsoft.com/office/2006/metadata/properties" ma:root="true" ma:fieldsID="97b2fc647a94d6eaf785a2fde5205d90" ns2:_="" ns3:_="">
    <xsd:import namespace="952a6df7-b138-4f89-9bc4-e7a874ea3254"/>
    <xsd:import namespace="2f97db09-5c4b-4100-bb6d-ec1543f49c01"/>
    <xsd:element name="properties">
      <xsd:complexType>
        <xsd:sequence>
          <xsd:element name="documentManagement">
            <xsd:complexType>
              <xsd:all>
                <xsd:element ref="ns2:FolderName" minOccurs="0"/>
                <xsd:element ref="ns3:Levels"/>
                <xsd:element ref="ns3:Category"/>
                <xsd:element ref="ns3:Material_x0020_Type"/>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2a6df7-b138-4f89-9bc4-e7a874ea3254" elementFormDefault="qualified">
    <xsd:import namespace="http://schemas.microsoft.com/office/2006/documentManagement/types"/>
    <xsd:import namespace="http://schemas.microsoft.com/office/infopath/2007/PartnerControls"/>
    <xsd:element name="FolderName" ma:index="8" nillable="true" ma:displayName="FolderName" ma:internalName="FolderNam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f97db09-5c4b-4100-bb6d-ec1543f49c01" elementFormDefault="qualified">
    <xsd:import namespace="http://schemas.microsoft.com/office/2006/documentManagement/types"/>
    <xsd:import namespace="http://schemas.microsoft.com/office/infopath/2007/PartnerControls"/>
    <xsd:element name="Levels" ma:index="9" ma:displayName="Levels" ma:default="L1" ma:format="Dropdown" ma:internalName="Levels">
      <xsd:simpleType>
        <xsd:restriction base="dms:Choice">
          <xsd:enumeration value="L1"/>
          <xsd:enumeration value="L2"/>
          <xsd:enumeration value="L3"/>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1"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B673CDC-8BE6-4391-ABD9-A817C61AB8C9}">
  <ds:schemaRefs>
    <ds:schemaRef ds:uri="http://schemas.microsoft.com/sharepoint/v3/contenttype/forms"/>
  </ds:schemaRefs>
</ds:datastoreItem>
</file>

<file path=customXml/itemProps2.xml><?xml version="1.0" encoding="utf-8"?>
<ds:datastoreItem xmlns:ds="http://schemas.openxmlformats.org/officeDocument/2006/customXml" ds:itemID="{7C1830C8-F522-4AF4-83DD-915E4EE23EB4}">
  <ds:schemaRefs>
    <ds:schemaRef ds:uri="http://schemas.microsoft.com/office/2006/metadata/properties"/>
    <ds:schemaRef ds:uri="http://purl.org/dc/elements/1.1/"/>
    <ds:schemaRef ds:uri="http://purl.org/dc/terms/"/>
    <ds:schemaRef ds:uri="2f97db09-5c4b-4100-bb6d-ec1543f49c01"/>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952a6df7-b138-4f89-9bc4-e7a874ea3254"/>
    <ds:schemaRef ds:uri="http://www.w3.org/XML/1998/namespace"/>
  </ds:schemaRefs>
</ds:datastoreItem>
</file>

<file path=customXml/itemProps3.xml><?xml version="1.0" encoding="utf-8"?>
<ds:datastoreItem xmlns:ds="http://schemas.openxmlformats.org/officeDocument/2006/customXml" ds:itemID="{6725F991-DF5F-4A1B-8068-825EF3C231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52a6df7-b138-4f89-9bc4-e7a874ea3254"/>
    <ds:schemaRef ds:uri="2f97db09-5c4b-4100-bb6d-ec1543f49c0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5225</TotalTime>
  <Words>3193</Words>
  <Application>Microsoft Office PowerPoint</Application>
  <PresentationFormat>On-screen Show (4:3)</PresentationFormat>
  <Paragraphs>488</Paragraphs>
  <Slides>29</Slides>
  <Notes>29</Notes>
  <HiddenSlides>0</HiddenSlides>
  <MMClips>0</MMClips>
  <ScaleCrop>false</ScaleCrop>
  <HeadingPairs>
    <vt:vector size="8" baseType="variant">
      <vt:variant>
        <vt:lpstr>Fonts Used</vt:lpstr>
      </vt:variant>
      <vt:variant>
        <vt:i4>7</vt:i4>
      </vt:variant>
      <vt:variant>
        <vt:lpstr>Theme</vt:lpstr>
      </vt:variant>
      <vt:variant>
        <vt:i4>4</vt:i4>
      </vt:variant>
      <vt:variant>
        <vt:lpstr>Embedded OLE Servers</vt:lpstr>
      </vt:variant>
      <vt:variant>
        <vt:i4>1</vt:i4>
      </vt:variant>
      <vt:variant>
        <vt:lpstr>Slide Titles</vt:lpstr>
      </vt:variant>
      <vt:variant>
        <vt:i4>29</vt:i4>
      </vt:variant>
    </vt:vector>
  </HeadingPairs>
  <TitlesOfParts>
    <vt:vector size="41" baseType="lpstr">
      <vt:lpstr>Calibri</vt:lpstr>
      <vt:lpstr>Verdana</vt:lpstr>
      <vt:lpstr>Candara</vt:lpstr>
      <vt:lpstr>Georgia</vt:lpstr>
      <vt:lpstr>Arial</vt:lpstr>
      <vt:lpstr>Wingdings</vt:lpstr>
      <vt:lpstr>Times New Roman</vt:lpstr>
      <vt:lpstr>Capgemini 2017_Cover slides</vt:lpstr>
      <vt:lpstr>Section slides</vt:lpstr>
      <vt:lpstr>Content Layouts</vt:lpstr>
      <vt:lpstr>Content and Image Layouts</vt:lpstr>
      <vt:lpstr>think-cell Slide</vt:lpstr>
      <vt:lpstr>UNIX</vt:lpstr>
      <vt:lpstr>Lesson Objectives</vt:lpstr>
      <vt:lpstr>7.1: Advanced Filter - awk  Introduction</vt:lpstr>
      <vt:lpstr>7.1: Advanced Filter - awk  Introduction</vt:lpstr>
      <vt:lpstr>7.1: Advanced Filter - awk  Contents</vt:lpstr>
      <vt:lpstr>7.1: Advanced Filter - awk  AWK variables</vt:lpstr>
      <vt:lpstr>7.1: Advanced Filter - awk  Example</vt:lpstr>
      <vt:lpstr>7.2 AWK variables  Overview</vt:lpstr>
      <vt:lpstr>7.2 AWK variables  Examples</vt:lpstr>
      <vt:lpstr>7.2 AWK variables  Examples</vt:lpstr>
      <vt:lpstr>7.3 Logical and Relational operators  Logical and Relational operator</vt:lpstr>
      <vt:lpstr>7.3 Logical and Relational operators  Logical and Relational operators </vt:lpstr>
      <vt:lpstr>7.4 Arithmetic operators Arithmetic operators </vt:lpstr>
      <vt:lpstr>7.5 awk command awk command</vt:lpstr>
      <vt:lpstr>7.6: BEGIN and END Section  BEGIN and END Section</vt:lpstr>
      <vt:lpstr>7.6 BEGIN and END Section  Example</vt:lpstr>
      <vt:lpstr>7.6 BEGIN and END Section  Example</vt:lpstr>
      <vt:lpstr>7.7 Positional parameters and shell variable  Positional parameters and shell variable </vt:lpstr>
      <vt:lpstr>7.8 Built in functions  Numeric  Functions</vt:lpstr>
      <vt:lpstr>7.8 Built in functions  String</vt:lpstr>
      <vt:lpstr>7.9: Control statements Control statements</vt:lpstr>
      <vt:lpstr>7.9: Control statements  Example</vt:lpstr>
      <vt:lpstr>7.10 Pattern Matching  Pattern matching</vt:lpstr>
      <vt:lpstr>7.10 Pattern Matching  Example</vt:lpstr>
      <vt:lpstr>Demo</vt:lpstr>
      <vt:lpstr>Lab</vt:lpstr>
      <vt:lpstr>Summary</vt:lpstr>
      <vt:lpstr>Review Questions</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iGATE Presentation Template</dc:title>
  <dc:creator>iGATE</dc:creator>
  <cp:lastModifiedBy>Sali, Amit</cp:lastModifiedBy>
  <cp:revision>169</cp:revision>
  <dcterms:created xsi:type="dcterms:W3CDTF">2012-05-18T02:59:15Z</dcterms:created>
  <dcterms:modified xsi:type="dcterms:W3CDTF">2018-09-27T04:30:30Z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0x0101008CD69B9113CBD8408B134997AA6F1943</vt:lpwstr>
  </property>
  <property fmtid="{D5CDD505-2E9C-101B-9397-08002B2CF9AE}" pid="4" name="_SourceUrl">
    <vt:lpwstr/>
  </property>
</Properties>
</file>